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4343"/>
    <a:srgbClr val="54BCEB"/>
    <a:srgbClr val="FFF0D2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6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Janes" userId="f6d9cbd6-30e4-4c62-930d-4aa7542da166" providerId="ADAL" clId="{9FD8E770-A487-4430-928C-E9D0D85A5FFE}"/>
    <pc:docChg chg="delSld modSld">
      <pc:chgData name="Sue Janes" userId="f6d9cbd6-30e4-4c62-930d-4aa7542da166" providerId="ADAL" clId="{9FD8E770-A487-4430-928C-E9D0D85A5FFE}" dt="2024-02-29T18:48:12.666" v="138" actId="2696"/>
      <pc:docMkLst>
        <pc:docMk/>
      </pc:docMkLst>
      <pc:sldChg chg="modSp mod">
        <pc:chgData name="Sue Janes" userId="f6d9cbd6-30e4-4c62-930d-4aa7542da166" providerId="ADAL" clId="{9FD8E770-A487-4430-928C-E9D0D85A5FFE}" dt="2024-02-29T18:47:26.800" v="137" actId="1076"/>
        <pc:sldMkLst>
          <pc:docMk/>
          <pc:sldMk cId="3271526439" sldId="272"/>
        </pc:sldMkLst>
        <pc:graphicFrameChg chg="modGraphic">
          <ac:chgData name="Sue Janes" userId="f6d9cbd6-30e4-4c62-930d-4aa7542da166" providerId="ADAL" clId="{9FD8E770-A487-4430-928C-E9D0D85A5FFE}" dt="2024-02-29T18:46:31.399" v="94" actId="20577"/>
          <ac:graphicFrameMkLst>
            <pc:docMk/>
            <pc:sldMk cId="3271526439" sldId="272"/>
            <ac:graphicFrameMk id="3" creationId="{F3D7B340-B940-FCF6-32EB-7529ADACE324}"/>
          </ac:graphicFrameMkLst>
        </pc:graphicFrameChg>
        <pc:graphicFrameChg chg="modGraphic">
          <ac:chgData name="Sue Janes" userId="f6d9cbd6-30e4-4c62-930d-4aa7542da166" providerId="ADAL" clId="{9FD8E770-A487-4430-928C-E9D0D85A5FFE}" dt="2024-02-29T18:47:05.876" v="136" actId="20577"/>
          <ac:graphicFrameMkLst>
            <pc:docMk/>
            <pc:sldMk cId="3271526439" sldId="272"/>
            <ac:graphicFrameMk id="35" creationId="{B4EF5B37-74E9-65EC-1C4E-D4CFFBE15956}"/>
          </ac:graphicFrameMkLst>
        </pc:graphicFrameChg>
        <pc:graphicFrameChg chg="modGraphic">
          <ac:chgData name="Sue Janes" userId="f6d9cbd6-30e4-4c62-930d-4aa7542da166" providerId="ADAL" clId="{9FD8E770-A487-4430-928C-E9D0D85A5FFE}" dt="2024-02-29T18:46:11.882" v="70" actId="20577"/>
          <ac:graphicFrameMkLst>
            <pc:docMk/>
            <pc:sldMk cId="3271526439" sldId="272"/>
            <ac:graphicFrameMk id="107" creationId="{F2750E4D-049E-9DD6-ED5E-F19CFB9B975F}"/>
          </ac:graphicFrameMkLst>
        </pc:graphicFrameChg>
        <pc:picChg chg="mod">
          <ac:chgData name="Sue Janes" userId="f6d9cbd6-30e4-4c62-930d-4aa7542da166" providerId="ADAL" clId="{9FD8E770-A487-4430-928C-E9D0D85A5FFE}" dt="2024-02-29T18:47:26.800" v="137" actId="1076"/>
          <ac:picMkLst>
            <pc:docMk/>
            <pc:sldMk cId="3271526439" sldId="272"/>
            <ac:picMk id="12" creationId="{23381A7B-CAF6-1F12-C99F-7E259B91D5B6}"/>
          </ac:picMkLst>
        </pc:picChg>
        <pc:picChg chg="mod">
          <ac:chgData name="Sue Janes" userId="f6d9cbd6-30e4-4c62-930d-4aa7542da166" providerId="ADAL" clId="{9FD8E770-A487-4430-928C-E9D0D85A5FFE}" dt="2024-02-29T18:46:38.051" v="96" actId="1076"/>
          <ac:picMkLst>
            <pc:docMk/>
            <pc:sldMk cId="3271526439" sldId="272"/>
            <ac:picMk id="23" creationId="{C0F26CD6-6B8D-B13A-1C95-BE8C728ADFF5}"/>
          </ac:picMkLst>
        </pc:picChg>
        <pc:picChg chg="mod">
          <ac:chgData name="Sue Janes" userId="f6d9cbd6-30e4-4c62-930d-4aa7542da166" providerId="ADAL" clId="{9FD8E770-A487-4430-928C-E9D0D85A5FFE}" dt="2024-02-29T18:46:35.506" v="95" actId="1076"/>
          <ac:picMkLst>
            <pc:docMk/>
            <pc:sldMk cId="3271526439" sldId="272"/>
            <ac:picMk id="24" creationId="{BB2B8051-67FF-4A1D-03E8-5D592D6AFC16}"/>
          </ac:picMkLst>
        </pc:picChg>
      </pc:sldChg>
      <pc:sldChg chg="del">
        <pc:chgData name="Sue Janes" userId="f6d9cbd6-30e4-4c62-930d-4aa7542da166" providerId="ADAL" clId="{9FD8E770-A487-4430-928C-E9D0D85A5FFE}" dt="2024-02-29T18:48:12.666" v="138" actId="2696"/>
        <pc:sldMkLst>
          <pc:docMk/>
          <pc:sldMk cId="292989971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5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18520"/>
              </p:ext>
            </p:extLst>
          </p:nvPr>
        </p:nvGraphicFramePr>
        <p:xfrm>
          <a:off x="2471376" y="550307"/>
          <a:ext cx="71306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Mashed  Potatoes, Yorkshire Pudding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Tzatziki &amp;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Tzatziki &amp;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Pasta Salad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Sausages,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Freshly Chopped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Apple Crumble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Ice Cream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2" y="5440500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93028" y="54530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20/05/2024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08/07/2024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14/10/2024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39375"/>
              </p:ext>
            </p:extLst>
          </p:nvPr>
        </p:nvGraphicFramePr>
        <p:xfrm>
          <a:off x="2498306" y="2217349"/>
          <a:ext cx="7024778" cy="172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Potatoes, Yorkshire Pudding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Medley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81088"/>
              </p:ext>
            </p:extLst>
          </p:nvPr>
        </p:nvGraphicFramePr>
        <p:xfrm>
          <a:off x="2459584" y="3796121"/>
          <a:ext cx="7130644" cy="162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All-Day Vegetarian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Breakfast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Mashed Potato,  Yorkshire Pudding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</a:t>
                      </a: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or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Mashed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974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/>
                        </a:rPr>
                        <a:t>Vegetables of the Day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Fruit with Ice Cream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Syrup Snap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10328" y="3175711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74197" y="3184029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9919" y="1384995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10442" y="4647858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66" y="189448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18" y="3395024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D1BD9A50-D2E3-BFC2-36A3-44DD870F73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45383" y="1901798"/>
            <a:ext cx="247427" cy="151432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510" y="3671503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055505" y="3543902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011" y="5183429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52187" y="5171571"/>
            <a:ext cx="247427" cy="12436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0639A69D-AC11-E2CD-1920-F0DF83CA70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09725" y="5144476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0" ma:contentTypeDescription="Create a new document." ma:contentTypeScope="" ma:versionID="7576904bf24d1eb72bf6a5e969b2b86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c5405c05de26017c1e3fa6f7b0cad37b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83E91EC3-8DB9-428D-943B-4C88B0606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376</Words>
  <Application>Microsoft Office PowerPoint</Application>
  <PresentationFormat>A4 Paper (210x297 mm)</PresentationFormat>
  <Paragraphs>148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Sue Janes</cp:lastModifiedBy>
  <cp:revision>19</cp:revision>
  <cp:lastPrinted>2020-03-11T16:56:56Z</cp:lastPrinted>
  <dcterms:created xsi:type="dcterms:W3CDTF">2014-08-19T19:35:20Z</dcterms:created>
  <dcterms:modified xsi:type="dcterms:W3CDTF">2024-02-29T18:48:16Z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