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2" r:id="rId5"/>
    <p:sldId id="273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FF4343"/>
    <a:srgbClr val="54BCEB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49CC12-EAE8-4E6D-A5E9-A5CE4E774AEF}" v="4" dt="2025-02-18T13:54:46.5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5" autoAdjust="0"/>
    <p:restoredTop sz="94660"/>
  </p:normalViewPr>
  <p:slideViewPr>
    <p:cSldViewPr snapToGrid="0">
      <p:cViewPr>
        <p:scale>
          <a:sx n="90" d="100"/>
          <a:sy n="90" d="100"/>
        </p:scale>
        <p:origin x="772" y="-38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Janes" userId="f6d9cbd6-30e4-4c62-930d-4aa7542da166" providerId="ADAL" clId="{0A49CC12-EAE8-4E6D-A5E9-A5CE4E774AEF}"/>
    <pc:docChg chg="undo custSel modSld">
      <pc:chgData name="Sue Janes" userId="f6d9cbd6-30e4-4c62-930d-4aa7542da166" providerId="ADAL" clId="{0A49CC12-EAE8-4E6D-A5E9-A5CE4E774AEF}" dt="2025-02-18T13:56:36.264" v="375" actId="1076"/>
      <pc:docMkLst>
        <pc:docMk/>
      </pc:docMkLst>
      <pc:sldChg chg="delSp modSp mod">
        <pc:chgData name="Sue Janes" userId="f6d9cbd6-30e4-4c62-930d-4aa7542da166" providerId="ADAL" clId="{0A49CC12-EAE8-4E6D-A5E9-A5CE4E774AEF}" dt="2025-02-18T13:56:36.264" v="375" actId="1076"/>
        <pc:sldMkLst>
          <pc:docMk/>
          <pc:sldMk cId="3271526439" sldId="272"/>
        </pc:sldMkLst>
        <pc:spChg chg="mod">
          <ac:chgData name="Sue Janes" userId="f6d9cbd6-30e4-4c62-930d-4aa7542da166" providerId="ADAL" clId="{0A49CC12-EAE8-4E6D-A5E9-A5CE4E774AEF}" dt="2025-02-18T13:53:48.825" v="308" actId="1076"/>
          <ac:spMkLst>
            <pc:docMk/>
            <pc:sldMk cId="3271526439" sldId="272"/>
            <ac:spMk id="3" creationId="{1D8C9C2E-9C69-E890-5CCB-E4E4A6EBB3FA}"/>
          </ac:spMkLst>
        </pc:spChg>
        <pc:spChg chg="mod">
          <ac:chgData name="Sue Janes" userId="f6d9cbd6-30e4-4c62-930d-4aa7542da166" providerId="ADAL" clId="{0A49CC12-EAE8-4E6D-A5E9-A5CE4E774AEF}" dt="2025-02-18T13:56:06.277" v="370" actId="1076"/>
          <ac:spMkLst>
            <pc:docMk/>
            <pc:sldMk cId="3271526439" sldId="272"/>
            <ac:spMk id="172" creationId="{3308D963-CA05-E288-C153-2F0708F20085}"/>
          </ac:spMkLst>
        </pc:spChg>
        <pc:spChg chg="mod">
          <ac:chgData name="Sue Janes" userId="f6d9cbd6-30e4-4c62-930d-4aa7542da166" providerId="ADAL" clId="{0A49CC12-EAE8-4E6D-A5E9-A5CE4E774AEF}" dt="2025-02-18T13:56:36.264" v="375" actId="1076"/>
          <ac:spMkLst>
            <pc:docMk/>
            <pc:sldMk cId="3271526439" sldId="272"/>
            <ac:spMk id="173" creationId="{97DF5CC0-8AC7-7C4D-DFA6-F5232F5D5EB8}"/>
          </ac:spMkLst>
        </pc:spChg>
        <pc:spChg chg="mod">
          <ac:chgData name="Sue Janes" userId="f6d9cbd6-30e4-4c62-930d-4aa7542da166" providerId="ADAL" clId="{0A49CC12-EAE8-4E6D-A5E9-A5CE4E774AEF}" dt="2025-02-18T13:53:50.935" v="309" actId="1076"/>
          <ac:spMkLst>
            <pc:docMk/>
            <pc:sldMk cId="3271526439" sldId="272"/>
            <ac:spMk id="181" creationId="{E000C031-1515-012C-4AB1-D79775694EA1}"/>
          </ac:spMkLst>
        </pc:spChg>
        <pc:spChg chg="mod">
          <ac:chgData name="Sue Janes" userId="f6d9cbd6-30e4-4c62-930d-4aa7542da166" providerId="ADAL" clId="{0A49CC12-EAE8-4E6D-A5E9-A5CE4E774AEF}" dt="2025-02-13T17:57:45.124" v="249" actId="1076"/>
          <ac:spMkLst>
            <pc:docMk/>
            <pc:sldMk cId="3271526439" sldId="272"/>
            <ac:spMk id="205" creationId="{22E1769E-A1D1-FEC5-0986-06F3790B25AF}"/>
          </ac:spMkLst>
        </pc:spChg>
        <pc:graphicFrameChg chg="mod modGraphic">
          <ac:chgData name="Sue Janes" userId="f6d9cbd6-30e4-4c62-930d-4aa7542da166" providerId="ADAL" clId="{0A49CC12-EAE8-4E6D-A5E9-A5CE4E774AEF}" dt="2025-02-18T13:55:58.874" v="369" actId="20577"/>
          <ac:graphicFrameMkLst>
            <pc:docMk/>
            <pc:sldMk cId="3271526439" sldId="272"/>
            <ac:graphicFrameMk id="2" creationId="{CBE280D5-0742-D3B8-3FFA-12006BB20B5A}"/>
          </ac:graphicFrameMkLst>
        </pc:graphicFrameChg>
        <pc:graphicFrameChg chg="mod modGraphic">
          <ac:chgData name="Sue Janes" userId="f6d9cbd6-30e4-4c62-930d-4aa7542da166" providerId="ADAL" clId="{0A49CC12-EAE8-4E6D-A5E9-A5CE4E774AEF}" dt="2025-02-18T13:53:41.515" v="307" actId="20577"/>
          <ac:graphicFrameMkLst>
            <pc:docMk/>
            <pc:sldMk cId="3271526439" sldId="272"/>
            <ac:graphicFrameMk id="4" creationId="{68538CC0-6C81-12CC-1E07-262D747EF468}"/>
          </ac:graphicFrameMkLst>
        </pc:graphicFrameChg>
        <pc:graphicFrameChg chg="mod modGraphic">
          <ac:chgData name="Sue Janes" userId="f6d9cbd6-30e4-4c62-930d-4aa7542da166" providerId="ADAL" clId="{0A49CC12-EAE8-4E6D-A5E9-A5CE4E774AEF}" dt="2025-02-18T13:55:38.690" v="363" actId="20577"/>
          <ac:graphicFrameMkLst>
            <pc:docMk/>
            <pc:sldMk cId="3271526439" sldId="272"/>
            <ac:graphicFrameMk id="6" creationId="{E7672629-BA80-ADE9-CE43-5142F1AE946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– Fresh Fruit and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41154" y="5450745"/>
            <a:ext cx="1103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E280D5-0742-D3B8-3FFA-12006BB20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177457"/>
              </p:ext>
            </p:extLst>
          </p:nvPr>
        </p:nvGraphicFramePr>
        <p:xfrm>
          <a:off x="2526788" y="538001"/>
          <a:ext cx="70200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Macaroni</a:t>
                      </a:r>
                    </a:p>
                    <a:p>
                      <a:pPr algn="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Cheese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Pizza </a:t>
                      </a:r>
                    </a:p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Roasted Chicken , Mashed Potatoes, Yorkshire Pudding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Battered Fish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Tomato and </a:t>
                      </a:r>
                    </a:p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Lentil Pasta</a:t>
                      </a:r>
                      <a:r>
                        <a:rPr kumimoji="0" lang="en-GB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Chilli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Quorn,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Chickpea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5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Flapjack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Summer Lemon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Platter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Chocolate and Beetroot Brownie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    Strawberry Jelly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with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Mandarins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0E645463-2AC9-6964-6251-E6BA46DB4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85" y="456260"/>
            <a:ext cx="578033" cy="57803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538CC0-6C81-12CC-1E07-262D747EF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325228"/>
              </p:ext>
            </p:extLst>
          </p:nvPr>
        </p:nvGraphicFramePr>
        <p:xfrm>
          <a:off x="2526788" y="2151445"/>
          <a:ext cx="70200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Potato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Sausage Hot Dog with Wedges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Pork Sausage with Mashed Potatoes, Yorkshire Pudding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Pasta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Fish Fingers with Chips &amp; Tomato Sauce</a:t>
                      </a: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Soya Roast, Stuffing, Roast Potatoes &amp; Gravy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Tomato Quiche with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Strawberry and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Freshly Chopped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Peaches and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672629-BA80-ADE9-CE43-5142F1AE9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665778"/>
              </p:ext>
            </p:extLst>
          </p:nvPr>
        </p:nvGraphicFramePr>
        <p:xfrm>
          <a:off x="2533715" y="3758457"/>
          <a:ext cx="7020000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All Day Vegetarian Breakfast </a:t>
                      </a:r>
                    </a:p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Beef Burger with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Potato Wedge’s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Turkey</a:t>
                      </a: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 Stuffing, Mashed Potatoes Yorkshire Pudding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&amp; Gravy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Macaroni Pastitsio with Greek Salad and Tzatziki</a:t>
                      </a: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Breaded Fish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Classic Vegan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Veggie Burger in a Bun with Potato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 Wellington,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Roast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Potatoes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&amp; Gravy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and Cheese Whirl with Rice, Greek Salad and Tzatziki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Mexican Bean Roll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5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Pear &amp;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Marble Sponge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Jam and Coconut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Oaty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9" name="Picture 8" descr="A blue and white striped flag with black letters&#10;&#10;Description automatically generated">
            <a:extLst>
              <a:ext uri="{FF2B5EF4-FFF2-40B4-BE49-F238E27FC236}">
                <a16:creationId xmlns:a16="http://schemas.microsoft.com/office/drawing/2014/main" id="{E01FC7D2-99B8-3034-7B2C-8E0871C6A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77" y="3671268"/>
            <a:ext cx="387802" cy="257994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C1679EDB-431E-C2B6-D1A6-650C5FB1D4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682461" y="897022"/>
            <a:ext cx="321362" cy="277934"/>
          </a:xfrm>
          <a:prstGeom prst="rect">
            <a:avLst/>
          </a:prstGeom>
        </p:spPr>
      </p:pic>
      <p:sp>
        <p:nvSpPr>
          <p:cNvPr id="50" name="TextBox 42">
            <a:extLst>
              <a:ext uri="{FF2B5EF4-FFF2-40B4-BE49-F238E27FC236}">
                <a16:creationId xmlns:a16="http://schemas.microsoft.com/office/drawing/2014/main" id="{5C05B308-AFB0-D44E-80E4-4DCD557926DE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D3A7A2A5-ED29-3EB8-8D98-754E302DEAE8}"/>
              </a:ext>
            </a:extLst>
          </p:cNvPr>
          <p:cNvSpPr/>
          <p:nvPr/>
        </p:nvSpPr>
        <p:spPr>
          <a:xfrm>
            <a:off x="4071937" y="544733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2" name="Group 7">
            <a:extLst>
              <a:ext uri="{FF2B5EF4-FFF2-40B4-BE49-F238E27FC236}">
                <a16:creationId xmlns:a16="http://schemas.microsoft.com/office/drawing/2014/main" id="{153DD9E7-7AFF-D75C-C0F5-48FFE6946872}"/>
              </a:ext>
            </a:extLst>
          </p:cNvPr>
          <p:cNvGrpSpPr/>
          <p:nvPr/>
        </p:nvGrpSpPr>
        <p:grpSpPr>
          <a:xfrm>
            <a:off x="6719269" y="559215"/>
            <a:ext cx="284684" cy="271660"/>
            <a:chOff x="0" y="0"/>
            <a:chExt cx="3741232" cy="3821539"/>
          </a:xfrm>
        </p:grpSpPr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FEC86C21-EB13-2033-446F-C8CD688F0DDF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67BB6D76-6F86-91B5-3E32-EF278FC60941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5" name="Group 10">
              <a:extLst>
                <a:ext uri="{FF2B5EF4-FFF2-40B4-BE49-F238E27FC236}">
                  <a16:creationId xmlns:a16="http://schemas.microsoft.com/office/drawing/2014/main" id="{FE401CA4-BDA6-84CD-0377-9C9C9C1C33B8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59" name="Freeform 11">
                <a:extLst>
                  <a:ext uri="{FF2B5EF4-FFF2-40B4-BE49-F238E27FC236}">
                    <a16:creationId xmlns:a16="http://schemas.microsoft.com/office/drawing/2014/main" id="{9C00139C-B223-D412-CBAB-C4BD0810752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12">
                <a:extLst>
                  <a:ext uri="{FF2B5EF4-FFF2-40B4-BE49-F238E27FC236}">
                    <a16:creationId xmlns:a16="http://schemas.microsoft.com/office/drawing/2014/main" id="{6F2661FA-2D8E-16F3-486F-7FA664AA2DA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6" name="Group 13">
              <a:extLst>
                <a:ext uri="{FF2B5EF4-FFF2-40B4-BE49-F238E27FC236}">
                  <a16:creationId xmlns:a16="http://schemas.microsoft.com/office/drawing/2014/main" id="{85A9E179-B66F-00AB-5540-0454BF5D9E98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7" name="Freeform 14">
                <a:extLst>
                  <a:ext uri="{FF2B5EF4-FFF2-40B4-BE49-F238E27FC236}">
                    <a16:creationId xmlns:a16="http://schemas.microsoft.com/office/drawing/2014/main" id="{E843ADAD-20DB-304A-459F-654F9C84B3F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TextBox 15">
                <a:extLst>
                  <a:ext uri="{FF2B5EF4-FFF2-40B4-BE49-F238E27FC236}">
                    <a16:creationId xmlns:a16="http://schemas.microsoft.com/office/drawing/2014/main" id="{F5CA430B-CF47-13A4-B593-4F55F618BBF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163" name="Freeform 44">
            <a:extLst>
              <a:ext uri="{FF2B5EF4-FFF2-40B4-BE49-F238E27FC236}">
                <a16:creationId xmlns:a16="http://schemas.microsoft.com/office/drawing/2014/main" id="{A65A5922-2F73-09E0-F66E-3CDE2DDA47B9}"/>
              </a:ext>
            </a:extLst>
          </p:cNvPr>
          <p:cNvSpPr/>
          <p:nvPr/>
        </p:nvSpPr>
        <p:spPr>
          <a:xfrm>
            <a:off x="2696299" y="18639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57A38154-F008-5532-6255-35A17B5CF391}"/>
              </a:ext>
            </a:extLst>
          </p:cNvPr>
          <p:cNvSpPr/>
          <p:nvPr/>
        </p:nvSpPr>
        <p:spPr>
          <a:xfrm flipH="1">
            <a:off x="3463524" y="179210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4" name="Freeform 44">
            <a:extLst>
              <a:ext uri="{FF2B5EF4-FFF2-40B4-BE49-F238E27FC236}">
                <a16:creationId xmlns:a16="http://schemas.microsoft.com/office/drawing/2014/main" id="{3061033D-4BC0-4CEA-B44C-3A6C4D961BD9}"/>
              </a:ext>
            </a:extLst>
          </p:cNvPr>
          <p:cNvSpPr/>
          <p:nvPr/>
        </p:nvSpPr>
        <p:spPr>
          <a:xfrm>
            <a:off x="5559528" y="187838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5" name="Freeform 44">
            <a:extLst>
              <a:ext uri="{FF2B5EF4-FFF2-40B4-BE49-F238E27FC236}">
                <a16:creationId xmlns:a16="http://schemas.microsoft.com/office/drawing/2014/main" id="{A558BA20-0CA0-6294-CE2C-A9B590A0DD17}"/>
              </a:ext>
            </a:extLst>
          </p:cNvPr>
          <p:cNvSpPr/>
          <p:nvPr/>
        </p:nvSpPr>
        <p:spPr>
          <a:xfrm>
            <a:off x="8197386" y="187838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6" name="Freeform 44">
            <a:extLst>
              <a:ext uri="{FF2B5EF4-FFF2-40B4-BE49-F238E27FC236}">
                <a16:creationId xmlns:a16="http://schemas.microsoft.com/office/drawing/2014/main" id="{19F1B9A0-4D32-0F9B-D82E-739914FE6863}"/>
              </a:ext>
            </a:extLst>
          </p:cNvPr>
          <p:cNvSpPr/>
          <p:nvPr/>
        </p:nvSpPr>
        <p:spPr>
          <a:xfrm>
            <a:off x="2942377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7" name="Freeform 44">
            <a:extLst>
              <a:ext uri="{FF2B5EF4-FFF2-40B4-BE49-F238E27FC236}">
                <a16:creationId xmlns:a16="http://schemas.microsoft.com/office/drawing/2014/main" id="{54E0A338-8950-020F-8A6F-DC2E78FCEEBC}"/>
              </a:ext>
            </a:extLst>
          </p:cNvPr>
          <p:cNvSpPr/>
          <p:nvPr/>
        </p:nvSpPr>
        <p:spPr>
          <a:xfrm>
            <a:off x="3979318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8" name="Freeform 23">
            <a:extLst>
              <a:ext uri="{FF2B5EF4-FFF2-40B4-BE49-F238E27FC236}">
                <a16:creationId xmlns:a16="http://schemas.microsoft.com/office/drawing/2014/main" id="{C076F981-0129-5ACE-F74E-B423C5FF6F69}"/>
              </a:ext>
            </a:extLst>
          </p:cNvPr>
          <p:cNvSpPr/>
          <p:nvPr/>
        </p:nvSpPr>
        <p:spPr>
          <a:xfrm flipH="1">
            <a:off x="4987379" y="103944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9" name="Freeform 23">
            <a:extLst>
              <a:ext uri="{FF2B5EF4-FFF2-40B4-BE49-F238E27FC236}">
                <a16:creationId xmlns:a16="http://schemas.microsoft.com/office/drawing/2014/main" id="{2DB59070-7D16-35E3-5DC7-A363FE44B2CA}"/>
              </a:ext>
            </a:extLst>
          </p:cNvPr>
          <p:cNvSpPr/>
          <p:nvPr/>
        </p:nvSpPr>
        <p:spPr>
          <a:xfrm flipH="1">
            <a:off x="5055400" y="57137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2" name="Freeform 44">
            <a:extLst>
              <a:ext uri="{FF2B5EF4-FFF2-40B4-BE49-F238E27FC236}">
                <a16:creationId xmlns:a16="http://schemas.microsoft.com/office/drawing/2014/main" id="{3308D963-CA05-E288-C153-2F0708F20085}"/>
              </a:ext>
            </a:extLst>
          </p:cNvPr>
          <p:cNvSpPr/>
          <p:nvPr/>
        </p:nvSpPr>
        <p:spPr>
          <a:xfrm>
            <a:off x="5337401" y="1229945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3" name="Freeform 44">
            <a:extLst>
              <a:ext uri="{FF2B5EF4-FFF2-40B4-BE49-F238E27FC236}">
                <a16:creationId xmlns:a16="http://schemas.microsoft.com/office/drawing/2014/main" id="{97DF5CC0-8AC7-7C4D-DFA6-F5232F5D5EB8}"/>
              </a:ext>
            </a:extLst>
          </p:cNvPr>
          <p:cNvSpPr/>
          <p:nvPr/>
        </p:nvSpPr>
        <p:spPr>
          <a:xfrm>
            <a:off x="6701460" y="1280359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4" name="Freeform 23">
            <a:extLst>
              <a:ext uri="{FF2B5EF4-FFF2-40B4-BE49-F238E27FC236}">
                <a16:creationId xmlns:a16="http://schemas.microsoft.com/office/drawing/2014/main" id="{AAE678C7-45D8-BD6C-C6F5-2F73D7CE529E}"/>
              </a:ext>
            </a:extLst>
          </p:cNvPr>
          <p:cNvSpPr/>
          <p:nvPr/>
        </p:nvSpPr>
        <p:spPr>
          <a:xfrm flipH="1">
            <a:off x="7874040" y="108766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5" name="Freeform 44">
            <a:extLst>
              <a:ext uri="{FF2B5EF4-FFF2-40B4-BE49-F238E27FC236}">
                <a16:creationId xmlns:a16="http://schemas.microsoft.com/office/drawing/2014/main" id="{7E325518-DEEA-DDE7-1DC5-E4A847B6F2B8}"/>
              </a:ext>
            </a:extLst>
          </p:cNvPr>
          <p:cNvSpPr/>
          <p:nvPr/>
        </p:nvSpPr>
        <p:spPr>
          <a:xfrm>
            <a:off x="2541479" y="236312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1" name="Freeform 44">
            <a:extLst>
              <a:ext uri="{FF2B5EF4-FFF2-40B4-BE49-F238E27FC236}">
                <a16:creationId xmlns:a16="http://schemas.microsoft.com/office/drawing/2014/main" id="{E000C031-1515-012C-4AB1-D79775694EA1}"/>
              </a:ext>
            </a:extLst>
          </p:cNvPr>
          <p:cNvSpPr/>
          <p:nvPr/>
        </p:nvSpPr>
        <p:spPr>
          <a:xfrm>
            <a:off x="3953881" y="293140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2" name="Freeform 44">
            <a:extLst>
              <a:ext uri="{FF2B5EF4-FFF2-40B4-BE49-F238E27FC236}">
                <a16:creationId xmlns:a16="http://schemas.microsoft.com/office/drawing/2014/main" id="{855E3083-EE2A-08AB-658E-C838E4D9A770}"/>
              </a:ext>
            </a:extLst>
          </p:cNvPr>
          <p:cNvSpPr/>
          <p:nvPr/>
        </p:nvSpPr>
        <p:spPr>
          <a:xfrm>
            <a:off x="6733765" y="2801305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5" name="Freeform 23">
            <a:extLst>
              <a:ext uri="{FF2B5EF4-FFF2-40B4-BE49-F238E27FC236}">
                <a16:creationId xmlns:a16="http://schemas.microsoft.com/office/drawing/2014/main" id="{3418A785-AA33-05BD-6C60-E731420B9A2E}"/>
              </a:ext>
            </a:extLst>
          </p:cNvPr>
          <p:cNvSpPr/>
          <p:nvPr/>
        </p:nvSpPr>
        <p:spPr>
          <a:xfrm flipH="1">
            <a:off x="3594569" y="222002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6" name="Freeform 23">
            <a:extLst>
              <a:ext uri="{FF2B5EF4-FFF2-40B4-BE49-F238E27FC236}">
                <a16:creationId xmlns:a16="http://schemas.microsoft.com/office/drawing/2014/main" id="{1B2404A8-A663-6AE0-8A3E-AB91B5B6B3F6}"/>
              </a:ext>
            </a:extLst>
          </p:cNvPr>
          <p:cNvSpPr/>
          <p:nvPr/>
        </p:nvSpPr>
        <p:spPr>
          <a:xfrm flipH="1">
            <a:off x="3544419" y="270436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7" name="Freeform 44">
            <a:extLst>
              <a:ext uri="{FF2B5EF4-FFF2-40B4-BE49-F238E27FC236}">
                <a16:creationId xmlns:a16="http://schemas.microsoft.com/office/drawing/2014/main" id="{E08301BC-35F3-5EDF-0EED-D1626D65CFFE}"/>
              </a:ext>
            </a:extLst>
          </p:cNvPr>
          <p:cNvSpPr/>
          <p:nvPr/>
        </p:nvSpPr>
        <p:spPr>
          <a:xfrm>
            <a:off x="5356115" y="350692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8" name="Freeform 44">
            <a:extLst>
              <a:ext uri="{FF2B5EF4-FFF2-40B4-BE49-F238E27FC236}">
                <a16:creationId xmlns:a16="http://schemas.microsoft.com/office/drawing/2014/main" id="{7A4F41C3-8D76-2B40-BCAF-A02139AB82AB}"/>
              </a:ext>
            </a:extLst>
          </p:cNvPr>
          <p:cNvSpPr/>
          <p:nvPr/>
        </p:nvSpPr>
        <p:spPr>
          <a:xfrm>
            <a:off x="8239362" y="351416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89" name="Picture 188" descr="A picture containing shape&#10;&#10;Description automatically generated">
            <a:extLst>
              <a:ext uri="{FF2B5EF4-FFF2-40B4-BE49-F238E27FC236}">
                <a16:creationId xmlns:a16="http://schemas.microsoft.com/office/drawing/2014/main" id="{5F4A3C2A-3906-37E1-1746-859D5B7017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703203" y="2065182"/>
            <a:ext cx="321362" cy="277934"/>
          </a:xfrm>
          <a:prstGeom prst="rect">
            <a:avLst/>
          </a:prstGeom>
        </p:spPr>
      </p:pic>
      <p:sp>
        <p:nvSpPr>
          <p:cNvPr id="190" name="Freeform 23">
            <a:extLst>
              <a:ext uri="{FF2B5EF4-FFF2-40B4-BE49-F238E27FC236}">
                <a16:creationId xmlns:a16="http://schemas.microsoft.com/office/drawing/2014/main" id="{E7F46BF7-5904-1A18-8DF5-5D33A74295D8}"/>
              </a:ext>
            </a:extLst>
          </p:cNvPr>
          <p:cNvSpPr/>
          <p:nvPr/>
        </p:nvSpPr>
        <p:spPr>
          <a:xfrm flipH="1">
            <a:off x="7856008" y="2372132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1" name="Freeform 23">
            <a:extLst>
              <a:ext uri="{FF2B5EF4-FFF2-40B4-BE49-F238E27FC236}">
                <a16:creationId xmlns:a16="http://schemas.microsoft.com/office/drawing/2014/main" id="{BBBF6D08-20E3-5021-818F-C0EEFE3BC1BA}"/>
              </a:ext>
            </a:extLst>
          </p:cNvPr>
          <p:cNvSpPr/>
          <p:nvPr/>
        </p:nvSpPr>
        <p:spPr>
          <a:xfrm flipH="1">
            <a:off x="5011240" y="342780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05D7B34-482F-1D85-1006-1AD99AB6480D}"/>
              </a:ext>
            </a:extLst>
          </p:cNvPr>
          <p:cNvSpPr txBox="1"/>
          <p:nvPr/>
        </p:nvSpPr>
        <p:spPr>
          <a:xfrm>
            <a:off x="1502551" y="2175031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821BEB5-4FAA-D424-850C-F287DA3EEF01}"/>
              </a:ext>
            </a:extLst>
          </p:cNvPr>
          <p:cNvSpPr txBox="1"/>
          <p:nvPr/>
        </p:nvSpPr>
        <p:spPr>
          <a:xfrm>
            <a:off x="1502551" y="3800265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grpSp>
        <p:nvGrpSpPr>
          <p:cNvPr id="194" name="Group 7">
            <a:extLst>
              <a:ext uri="{FF2B5EF4-FFF2-40B4-BE49-F238E27FC236}">
                <a16:creationId xmlns:a16="http://schemas.microsoft.com/office/drawing/2014/main" id="{A3083BEB-C556-94E5-1234-1DBF0648FBDC}"/>
              </a:ext>
            </a:extLst>
          </p:cNvPr>
          <p:cNvGrpSpPr/>
          <p:nvPr/>
        </p:nvGrpSpPr>
        <p:grpSpPr>
          <a:xfrm>
            <a:off x="7846320" y="2070071"/>
            <a:ext cx="284684" cy="271660"/>
            <a:chOff x="0" y="0"/>
            <a:chExt cx="3741232" cy="3821539"/>
          </a:xfrm>
        </p:grpSpPr>
        <p:sp>
          <p:nvSpPr>
            <p:cNvPr id="195" name="Freeform 8">
              <a:extLst>
                <a:ext uri="{FF2B5EF4-FFF2-40B4-BE49-F238E27FC236}">
                  <a16:creationId xmlns:a16="http://schemas.microsoft.com/office/drawing/2014/main" id="{6E97199D-092A-ECDA-9E67-464C08C075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6" name="Freeform 9">
              <a:extLst>
                <a:ext uri="{FF2B5EF4-FFF2-40B4-BE49-F238E27FC236}">
                  <a16:creationId xmlns:a16="http://schemas.microsoft.com/office/drawing/2014/main" id="{146E44DD-D41E-95DC-BEE5-AAFBBA8686F3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7" name="Group 10">
              <a:extLst>
                <a:ext uri="{FF2B5EF4-FFF2-40B4-BE49-F238E27FC236}">
                  <a16:creationId xmlns:a16="http://schemas.microsoft.com/office/drawing/2014/main" id="{527C19F7-5C5E-427C-63E0-8C572D2B9C41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01" name="Freeform 11">
                <a:extLst>
                  <a:ext uri="{FF2B5EF4-FFF2-40B4-BE49-F238E27FC236}">
                    <a16:creationId xmlns:a16="http://schemas.microsoft.com/office/drawing/2014/main" id="{0C91E63B-DCD2-F976-024F-B8C2973BCF9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TextBox 12">
                <a:extLst>
                  <a:ext uri="{FF2B5EF4-FFF2-40B4-BE49-F238E27FC236}">
                    <a16:creationId xmlns:a16="http://schemas.microsoft.com/office/drawing/2014/main" id="{86E1D799-544F-6AEB-BF38-8911A07272D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98" name="Group 13">
              <a:extLst>
                <a:ext uri="{FF2B5EF4-FFF2-40B4-BE49-F238E27FC236}">
                  <a16:creationId xmlns:a16="http://schemas.microsoft.com/office/drawing/2014/main" id="{75BF2F55-1E1D-F95C-9065-E53BBA0DE0A4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99" name="Freeform 14">
                <a:extLst>
                  <a:ext uri="{FF2B5EF4-FFF2-40B4-BE49-F238E27FC236}">
                    <a16:creationId xmlns:a16="http://schemas.microsoft.com/office/drawing/2014/main" id="{5445DBD2-22C5-1B22-AB56-EEAE525B11A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TextBox 15">
                <a:extLst>
                  <a:ext uri="{FF2B5EF4-FFF2-40B4-BE49-F238E27FC236}">
                    <a16:creationId xmlns:a16="http://schemas.microsoft.com/office/drawing/2014/main" id="{82B3B346-2DD1-103E-84B6-3449EF3E125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05" name="Freeform 44">
            <a:extLst>
              <a:ext uri="{FF2B5EF4-FFF2-40B4-BE49-F238E27FC236}">
                <a16:creationId xmlns:a16="http://schemas.microsoft.com/office/drawing/2014/main" id="{22E1769E-A1D1-FEC5-0986-06F3790B25AF}"/>
              </a:ext>
            </a:extLst>
          </p:cNvPr>
          <p:cNvSpPr/>
          <p:nvPr/>
        </p:nvSpPr>
        <p:spPr>
          <a:xfrm>
            <a:off x="3886370" y="461506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6" name="Freeform 44">
            <a:extLst>
              <a:ext uri="{FF2B5EF4-FFF2-40B4-BE49-F238E27FC236}">
                <a16:creationId xmlns:a16="http://schemas.microsoft.com/office/drawing/2014/main" id="{FF1189D5-40FE-E8DD-A44A-9651F5E5B605}"/>
              </a:ext>
            </a:extLst>
          </p:cNvPr>
          <p:cNvSpPr/>
          <p:nvPr/>
        </p:nvSpPr>
        <p:spPr>
          <a:xfrm>
            <a:off x="5330762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7" name="Freeform 44">
            <a:extLst>
              <a:ext uri="{FF2B5EF4-FFF2-40B4-BE49-F238E27FC236}">
                <a16:creationId xmlns:a16="http://schemas.microsoft.com/office/drawing/2014/main" id="{47ED0AE4-DA4D-A3E2-841C-1DD378AC4726}"/>
              </a:ext>
            </a:extLst>
          </p:cNvPr>
          <p:cNvSpPr/>
          <p:nvPr/>
        </p:nvSpPr>
        <p:spPr>
          <a:xfrm>
            <a:off x="2543485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8" name="Freeform 44">
            <a:extLst>
              <a:ext uri="{FF2B5EF4-FFF2-40B4-BE49-F238E27FC236}">
                <a16:creationId xmlns:a16="http://schemas.microsoft.com/office/drawing/2014/main" id="{02A7F669-13CC-FFB1-4592-2B66CD5D160C}"/>
              </a:ext>
            </a:extLst>
          </p:cNvPr>
          <p:cNvSpPr/>
          <p:nvPr/>
        </p:nvSpPr>
        <p:spPr>
          <a:xfrm>
            <a:off x="2543485" y="4058758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9" name="Freeform 23">
            <a:extLst>
              <a:ext uri="{FF2B5EF4-FFF2-40B4-BE49-F238E27FC236}">
                <a16:creationId xmlns:a16="http://schemas.microsoft.com/office/drawing/2014/main" id="{72101E97-0146-E5B9-8595-D08D2AA99B2D}"/>
              </a:ext>
            </a:extLst>
          </p:cNvPr>
          <p:cNvSpPr/>
          <p:nvPr/>
        </p:nvSpPr>
        <p:spPr>
          <a:xfrm flipH="1">
            <a:off x="9173853" y="500837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0" name="Freeform 44">
            <a:extLst>
              <a:ext uri="{FF2B5EF4-FFF2-40B4-BE49-F238E27FC236}">
                <a16:creationId xmlns:a16="http://schemas.microsoft.com/office/drawing/2014/main" id="{D981CC33-6B27-2C87-6CB3-8912FD393A36}"/>
              </a:ext>
            </a:extLst>
          </p:cNvPr>
          <p:cNvSpPr/>
          <p:nvPr/>
        </p:nvSpPr>
        <p:spPr>
          <a:xfrm>
            <a:off x="5330762" y="5114417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1" name="Freeform 44">
            <a:extLst>
              <a:ext uri="{FF2B5EF4-FFF2-40B4-BE49-F238E27FC236}">
                <a16:creationId xmlns:a16="http://schemas.microsoft.com/office/drawing/2014/main" id="{E1F5FA07-B152-F96D-B936-90397AAE142B}"/>
              </a:ext>
            </a:extLst>
          </p:cNvPr>
          <p:cNvSpPr/>
          <p:nvPr/>
        </p:nvSpPr>
        <p:spPr>
          <a:xfrm>
            <a:off x="8214010" y="5114417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2" name="Group 7">
            <a:extLst>
              <a:ext uri="{FF2B5EF4-FFF2-40B4-BE49-F238E27FC236}">
                <a16:creationId xmlns:a16="http://schemas.microsoft.com/office/drawing/2014/main" id="{1CD818F5-29A9-9BF8-C17B-3469990FC50B}"/>
              </a:ext>
            </a:extLst>
          </p:cNvPr>
          <p:cNvGrpSpPr/>
          <p:nvPr/>
        </p:nvGrpSpPr>
        <p:grpSpPr>
          <a:xfrm>
            <a:off x="6632829" y="4021193"/>
            <a:ext cx="284684" cy="271660"/>
            <a:chOff x="0" y="0"/>
            <a:chExt cx="3741232" cy="3821539"/>
          </a:xfrm>
        </p:grpSpPr>
        <p:sp>
          <p:nvSpPr>
            <p:cNvPr id="213" name="Freeform 8">
              <a:extLst>
                <a:ext uri="{FF2B5EF4-FFF2-40B4-BE49-F238E27FC236}">
                  <a16:creationId xmlns:a16="http://schemas.microsoft.com/office/drawing/2014/main" id="{30ED6203-80DF-5F11-D022-8DDFE42B07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4" name="Freeform 9">
              <a:extLst>
                <a:ext uri="{FF2B5EF4-FFF2-40B4-BE49-F238E27FC236}">
                  <a16:creationId xmlns:a16="http://schemas.microsoft.com/office/drawing/2014/main" id="{C4EB8384-69FD-166E-464C-1ABC927FF59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5" name="Group 10">
              <a:extLst>
                <a:ext uri="{FF2B5EF4-FFF2-40B4-BE49-F238E27FC236}">
                  <a16:creationId xmlns:a16="http://schemas.microsoft.com/office/drawing/2014/main" id="{19E31C94-0CE2-B469-8586-87B4C91B0586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19" name="Freeform 11">
                <a:extLst>
                  <a:ext uri="{FF2B5EF4-FFF2-40B4-BE49-F238E27FC236}">
                    <a16:creationId xmlns:a16="http://schemas.microsoft.com/office/drawing/2014/main" id="{838D3559-F613-FC80-00AE-D54A28E7645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" name="TextBox 12">
                <a:extLst>
                  <a:ext uri="{FF2B5EF4-FFF2-40B4-BE49-F238E27FC236}">
                    <a16:creationId xmlns:a16="http://schemas.microsoft.com/office/drawing/2014/main" id="{8B323955-6100-A261-69AA-EA478A96929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16" name="Group 13">
              <a:extLst>
                <a:ext uri="{FF2B5EF4-FFF2-40B4-BE49-F238E27FC236}">
                  <a16:creationId xmlns:a16="http://schemas.microsoft.com/office/drawing/2014/main" id="{F1586268-20E6-C72F-D0E0-B08B99DFEE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17" name="Freeform 14">
                <a:extLst>
                  <a:ext uri="{FF2B5EF4-FFF2-40B4-BE49-F238E27FC236}">
                    <a16:creationId xmlns:a16="http://schemas.microsoft.com/office/drawing/2014/main" id="{4770FE74-C928-402D-ABDB-D76BE2A96A6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" name="TextBox 15">
                <a:extLst>
                  <a:ext uri="{FF2B5EF4-FFF2-40B4-BE49-F238E27FC236}">
                    <a16:creationId xmlns:a16="http://schemas.microsoft.com/office/drawing/2014/main" id="{7996F846-A0C5-C022-F113-F8966EC1AD6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21" name="Freeform 23">
            <a:extLst>
              <a:ext uri="{FF2B5EF4-FFF2-40B4-BE49-F238E27FC236}">
                <a16:creationId xmlns:a16="http://schemas.microsoft.com/office/drawing/2014/main" id="{FDF4FE77-E5AA-6BD3-6687-6ACCEC544014}"/>
              </a:ext>
            </a:extLst>
          </p:cNvPr>
          <p:cNvSpPr/>
          <p:nvPr/>
        </p:nvSpPr>
        <p:spPr>
          <a:xfrm flipH="1">
            <a:off x="7892610" y="4459114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22" name="Picture 221" descr="A picture containing shape&#10;&#10;Description automatically generated">
            <a:extLst>
              <a:ext uri="{FF2B5EF4-FFF2-40B4-BE49-F238E27FC236}">
                <a16:creationId xmlns:a16="http://schemas.microsoft.com/office/drawing/2014/main" id="{ECF0529A-A171-20FD-C730-084093F68E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4829861" y="5393077"/>
            <a:ext cx="321362" cy="277934"/>
          </a:xfrm>
          <a:prstGeom prst="rect">
            <a:avLst/>
          </a:prstGeom>
        </p:spPr>
      </p:pic>
      <p:sp>
        <p:nvSpPr>
          <p:cNvPr id="223" name="Freeform 23">
            <a:extLst>
              <a:ext uri="{FF2B5EF4-FFF2-40B4-BE49-F238E27FC236}">
                <a16:creationId xmlns:a16="http://schemas.microsoft.com/office/drawing/2014/main" id="{5FEDF0ED-B959-30DA-43E5-0CF0D391BC9F}"/>
              </a:ext>
            </a:extLst>
          </p:cNvPr>
          <p:cNvSpPr/>
          <p:nvPr/>
        </p:nvSpPr>
        <p:spPr>
          <a:xfrm flipH="1">
            <a:off x="3085028" y="537897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4" name="Group 7">
            <a:extLst>
              <a:ext uri="{FF2B5EF4-FFF2-40B4-BE49-F238E27FC236}">
                <a16:creationId xmlns:a16="http://schemas.microsoft.com/office/drawing/2014/main" id="{176BF588-D8B2-D3D2-F624-EE7BE434BEBD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E6E4AED2-F129-764A-5719-56468D2DEF37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D93EB54D-C699-0BAA-E647-54E8A52BD27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7" name="Group 10">
              <a:extLst>
                <a:ext uri="{FF2B5EF4-FFF2-40B4-BE49-F238E27FC236}">
                  <a16:creationId xmlns:a16="http://schemas.microsoft.com/office/drawing/2014/main" id="{552A273A-09E7-71CE-2B83-DB88FA3CAF74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1" name="Freeform 11">
                <a:extLst>
                  <a:ext uri="{FF2B5EF4-FFF2-40B4-BE49-F238E27FC236}">
                    <a16:creationId xmlns:a16="http://schemas.microsoft.com/office/drawing/2014/main" id="{3C177D67-0AAD-264F-9539-59953B0A32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TextBox 12">
                <a:extLst>
                  <a:ext uri="{FF2B5EF4-FFF2-40B4-BE49-F238E27FC236}">
                    <a16:creationId xmlns:a16="http://schemas.microsoft.com/office/drawing/2014/main" id="{9298BA28-7F68-69D5-E9F9-28586EFDD43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8" name="Group 13">
              <a:extLst>
                <a:ext uri="{FF2B5EF4-FFF2-40B4-BE49-F238E27FC236}">
                  <a16:creationId xmlns:a16="http://schemas.microsoft.com/office/drawing/2014/main" id="{EBB3139C-12B4-2FE0-6ED8-C3CB7AE3CC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29" name="Freeform 14">
                <a:extLst>
                  <a:ext uri="{FF2B5EF4-FFF2-40B4-BE49-F238E27FC236}">
                    <a16:creationId xmlns:a16="http://schemas.microsoft.com/office/drawing/2014/main" id="{B30C2A64-908B-11B1-D9DB-64E4DD4A946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15">
                <a:extLst>
                  <a:ext uri="{FF2B5EF4-FFF2-40B4-BE49-F238E27FC236}">
                    <a16:creationId xmlns:a16="http://schemas.microsoft.com/office/drawing/2014/main" id="{6E47E276-446F-0F4A-6683-A06E637D879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3" name="Freeform 44">
            <a:extLst>
              <a:ext uri="{FF2B5EF4-FFF2-40B4-BE49-F238E27FC236}">
                <a16:creationId xmlns:a16="http://schemas.microsoft.com/office/drawing/2014/main" id="{1D8C9C2E-9C69-E890-5CCB-E4E4A6EBB3FA}"/>
              </a:ext>
            </a:extLst>
          </p:cNvPr>
          <p:cNvSpPr/>
          <p:nvPr/>
        </p:nvSpPr>
        <p:spPr>
          <a:xfrm>
            <a:off x="5370322" y="3007455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28986F-F2C4-DEED-5AB4-EF61C475EE2A}"/>
              </a:ext>
            </a:extLst>
          </p:cNvPr>
          <p:cNvSpPr txBox="1"/>
          <p:nvPr/>
        </p:nvSpPr>
        <p:spPr>
          <a:xfrm>
            <a:off x="381104" y="4181259"/>
            <a:ext cx="931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05/05/2025</a:t>
            </a:r>
          </a:p>
          <a:p>
            <a:r>
              <a:rPr lang="en-GB" sz="1200" dirty="0"/>
              <a:t>02/06/2025</a:t>
            </a:r>
          </a:p>
          <a:p>
            <a:r>
              <a:rPr lang="en-GB" sz="1200" dirty="0"/>
              <a:t>23/06/2025</a:t>
            </a:r>
          </a:p>
          <a:p>
            <a:r>
              <a:rPr lang="en-GB" sz="1200"/>
              <a:t>14/07/2025</a:t>
            </a:r>
            <a:endParaRPr lang="en-GB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E38CAE-C91F-A657-96F4-41CEB8785484}"/>
              </a:ext>
            </a:extLst>
          </p:cNvPr>
          <p:cNvSpPr txBox="1"/>
          <p:nvPr/>
        </p:nvSpPr>
        <p:spPr>
          <a:xfrm>
            <a:off x="420516" y="2464143"/>
            <a:ext cx="931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28/04/2025</a:t>
            </a:r>
          </a:p>
          <a:p>
            <a:r>
              <a:rPr lang="en-GB" sz="1200" dirty="0"/>
              <a:t>19/05/2025</a:t>
            </a:r>
          </a:p>
          <a:p>
            <a:r>
              <a:rPr lang="en-GB" sz="1200" dirty="0"/>
              <a:t>16/06/2025</a:t>
            </a:r>
          </a:p>
          <a:p>
            <a:r>
              <a:rPr lang="en-GB" sz="1200" dirty="0"/>
              <a:t>07/07/2025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446457-5217-0459-DCC9-272D232F60B8}"/>
              </a:ext>
            </a:extLst>
          </p:cNvPr>
          <p:cNvSpPr txBox="1"/>
          <p:nvPr/>
        </p:nvSpPr>
        <p:spPr>
          <a:xfrm>
            <a:off x="576724" y="963068"/>
            <a:ext cx="9316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21/04/2025</a:t>
            </a:r>
          </a:p>
          <a:p>
            <a:r>
              <a:rPr lang="en-GB" sz="1200" dirty="0"/>
              <a:t>12/05/2025</a:t>
            </a:r>
          </a:p>
          <a:p>
            <a:r>
              <a:rPr lang="en-GB" sz="1200" dirty="0"/>
              <a:t>09/06/2025</a:t>
            </a:r>
          </a:p>
          <a:p>
            <a:r>
              <a:rPr lang="en-GB" sz="1200" dirty="0"/>
              <a:t>30/06/2025</a:t>
            </a:r>
          </a:p>
          <a:p>
            <a:r>
              <a:rPr lang="en-GB" sz="1200" dirty="0"/>
              <a:t>21/07/2025</a:t>
            </a:r>
          </a:p>
        </p:txBody>
      </p:sp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6C122-D2F0-6BC5-5939-73A56A165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F1548477-1ADB-221F-638F-34526FCF3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DFA2EE-5D5A-59A1-9E07-BAD2F55C2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495835"/>
              </p:ext>
            </p:extLst>
          </p:nvPr>
        </p:nvGraphicFramePr>
        <p:xfrm>
          <a:off x="2526788" y="558279"/>
          <a:ext cx="7020000" cy="1425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412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48588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V160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  Tomato and Lentil Pasta Sauce</a:t>
                      </a:r>
                      <a:r>
                        <a:rPr kumimoji="0" lang="en-GB" sz="7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C91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Pizza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SD92 SB8 SD126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Salads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P3 C6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and Vegetable Sausage,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Potatoes 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Gravy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B48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Fishfingers or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F1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Salmon Fishfingers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Chips 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V11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Macaroni Cheese</a:t>
                      </a:r>
                    </a:p>
                    <a:p>
                      <a:pPr algn="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Toppings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PK3 PK4 V85 V216</a:t>
                      </a:r>
                    </a:p>
                    <a:p>
                      <a:pPr algn="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Pasta: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 SD11 SD9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V309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Chilli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V204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oast Quorn,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SD40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Stuffing,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Roast Potatoes, &amp;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Gravy</a:t>
                      </a: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V321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Chickpea Curry with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V191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Chips &amp;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31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D171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Apple Flapjack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D168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Summer Lemon Cake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D225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D254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Savoury Cheese Scone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D235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Strawberry Jelly with Mandarins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DA59DC0-7AA7-B2F6-DA19-CD5FE32EA6B6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8FAA3D-C1DB-742C-279A-E1CFC193EED2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0B248C-BD5F-11D7-ED69-01EA0E5E1A70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2F129A-1E57-B24E-2E09-162536729EFD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673E03-E356-7FD0-82CA-2B1F2E311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076137"/>
              </p:ext>
            </p:extLst>
          </p:nvPr>
        </p:nvGraphicFramePr>
        <p:xfrm>
          <a:off x="2526788" y="2151445"/>
          <a:ext cx="7020000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V108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Potato Curry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P3 C6 SD187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Pork or Chicken Hot Dog with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SD6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C4 C5 T1 B4 P5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of the Day,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SD40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Stuffing,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SD82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Roast Potatoes, 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SD118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C111</a:t>
                      </a:r>
                      <a:r>
                        <a:rPr lang="en-GB" sz="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 Special Chicken and Chickpea Korma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F3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Battered Fish with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SD5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Chips &amp;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SD14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Tomato Sauce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V231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Tomato Pizza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SD92 SB8 SD126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Salads</a:t>
                      </a: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V244 SD187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SD6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SD14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V13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Lentil and Vegetable Soya Roast with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SD82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Roast Potatoes &amp;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Gravy</a:t>
                      </a:r>
                      <a:endParaRPr lang="en-US" sz="7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V237 V225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V113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Cheese and Tomato Quiche with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D177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D259</a:t>
                      </a:r>
                      <a:r>
                        <a:rPr lang="en-GB" sz="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Strawberry and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D223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Freshly Chopped 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D166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Peaches and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D13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D57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Vanilla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6F2A6B-026A-4C9D-6FC4-13E1BB003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927992"/>
              </p:ext>
            </p:extLst>
          </p:nvPr>
        </p:nvGraphicFramePr>
        <p:xfrm>
          <a:off x="2526788" y="3787032"/>
          <a:ext cx="7020000" cy="154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436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V323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SD17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Bean Burger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</a:t>
                      </a:r>
                    </a:p>
                    <a:p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NEW C114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Green Thai Chicken Curry with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SD84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Rice </a:t>
                      </a: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T1 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Turkey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 SD40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 Stuffing, </a:t>
                      </a: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Potatoes &amp; </a:t>
                      </a: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Gravy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GR6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Macaroni Pastitsio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Salad and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GR3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Tzatziki</a:t>
                      </a: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F7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Breaded Fish and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43639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V233 SD11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Vegan 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V322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Chefs Special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Five Bean Jollof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V232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Veg Wellington,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Roast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Potatoes &amp;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Gravy</a:t>
                      </a:r>
                      <a:endParaRPr lang="en-US" sz="7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GR2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and Cheese Whirl with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Rice,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GR4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Salad and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GR3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Tzatziki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V249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All Day Vegetarian Breakfast </a:t>
                      </a:r>
                    </a:p>
                    <a:p>
                      <a:pPr algn="ctr"/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911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12318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D207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Pear &amp;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D56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D224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D233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Jam and Coconut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D85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Oaty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35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D9F8732409094C921DF5053826D3A9" ma:contentTypeVersion="12" ma:contentTypeDescription="Create a new document." ma:contentTypeScope="" ma:versionID="b86596f371497089ba6b664e3adf986e">
  <xsd:schema xmlns:xsd="http://www.w3.org/2001/XMLSchema" xmlns:xs="http://www.w3.org/2001/XMLSchema" xmlns:p="http://schemas.microsoft.com/office/2006/metadata/properties" xmlns:ns2="ee2797f2-17d2-4252-ba4a-d74da1809b25" xmlns:ns3="cfe407f1-3c5d-4115-a446-70c5215b8fb0" targetNamespace="http://schemas.microsoft.com/office/2006/metadata/properties" ma:root="true" ma:fieldsID="65d77701063810df282e3047d0d0e234" ns2:_="" ns3:_="">
    <xsd:import namespace="ee2797f2-17d2-4252-ba4a-d74da1809b25"/>
    <xsd:import namespace="cfe407f1-3c5d-4115-a446-70c5215b8f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2797f2-17d2-4252-ba4a-d74da1809b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63978ba-3397-4a3b-b1cc-a2318c4159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407f1-3c5d-4115-a446-70c5215b8fb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f7e08ce-c704-4008-b95f-0ff29723f87e}" ma:internalName="TaxCatchAll" ma:showField="CatchAllData" ma:web="cfe407f1-3c5d-4115-a446-70c5215b8f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e407f1-3c5d-4115-a446-70c5215b8fb0" xsi:nil="true"/>
    <lcf76f155ced4ddcb4097134ff3c332f xmlns="ee2797f2-17d2-4252-ba4a-d74da1809b2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B06CB1-C303-4E30-BCD6-06EB5ED23959}"/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4ff6cdd7-f66e-47e1-87c6-2be81c84d476"/>
    <ds:schemaRef ds:uri="6e1e0a47-ab42-4430-94e8-3d4d86c1f95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11775</TotalTime>
  <Words>831</Words>
  <Application>Microsoft Office PowerPoint</Application>
  <PresentationFormat>A4 Paper (210x297 mm)</PresentationFormat>
  <Paragraphs>238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Sue Janes</cp:lastModifiedBy>
  <cp:revision>28</cp:revision>
  <cp:lastPrinted>2020-03-11T16:56:56Z</cp:lastPrinted>
  <dcterms:created xsi:type="dcterms:W3CDTF">2014-08-19T19:35:20Z</dcterms:created>
  <dcterms:modified xsi:type="dcterms:W3CDTF">2025-02-18T13:56:46Z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0x010100D4D9F8732409094C921DF5053826D3A9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