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15C49-6C48-4B63-8A12-634D96CF9FC1}" v="5" dt="2023-11-09T13:33:14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64" y="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A1915C49-6C48-4B63-8A12-634D96CF9FC1}"/>
    <pc:docChg chg="undo custSel addSld delSld modSld">
      <pc:chgData name="Sue Janes" userId="f6d9cbd6-30e4-4c62-930d-4aa7542da166" providerId="ADAL" clId="{A1915C49-6C48-4B63-8A12-634D96CF9FC1}" dt="2023-11-09T13:39:43.309" v="99" actId="20577"/>
      <pc:docMkLst>
        <pc:docMk/>
      </pc:docMkLst>
      <pc:sldChg chg="addSp delSp modSp mod">
        <pc:chgData name="Sue Janes" userId="f6d9cbd6-30e4-4c62-930d-4aa7542da166" providerId="ADAL" clId="{A1915C49-6C48-4B63-8A12-634D96CF9FC1}" dt="2023-11-09T13:39:43.309" v="99" actId="20577"/>
        <pc:sldMkLst>
          <pc:docMk/>
          <pc:sldMk cId="3271526439" sldId="272"/>
        </pc:sldMkLst>
        <pc:spChg chg="mod">
          <ac:chgData name="Sue Janes" userId="f6d9cbd6-30e4-4c62-930d-4aa7542da166" providerId="ADAL" clId="{A1915C49-6C48-4B63-8A12-634D96CF9FC1}" dt="2023-11-09T13:30:30.801" v="30" actId="1076"/>
          <ac:spMkLst>
            <pc:docMk/>
            <pc:sldMk cId="3271526439" sldId="272"/>
            <ac:spMk id="24" creationId="{166BA69E-F074-F8A6-7680-9C585AB5C0D9}"/>
          </ac:spMkLst>
        </pc:spChg>
        <pc:spChg chg="del">
          <ac:chgData name="Sue Janes" userId="f6d9cbd6-30e4-4c62-930d-4aa7542da166" providerId="ADAL" clId="{A1915C49-6C48-4B63-8A12-634D96CF9FC1}" dt="2023-11-09T10:32:55.470" v="7" actId="478"/>
          <ac:spMkLst>
            <pc:docMk/>
            <pc:sldMk cId="3271526439" sldId="272"/>
            <ac:spMk id="30" creationId="{3B52C4CD-4A36-CD1B-4F2C-133F1AD3299A}"/>
          </ac:spMkLst>
        </pc:spChg>
        <pc:spChg chg="mod">
          <ac:chgData name="Sue Janes" userId="f6d9cbd6-30e4-4c62-930d-4aa7542da166" providerId="ADAL" clId="{A1915C49-6C48-4B63-8A12-634D96CF9FC1}" dt="2023-11-09T13:39:17.602" v="81" actId="20577"/>
          <ac:spMkLst>
            <pc:docMk/>
            <pc:sldMk cId="3271526439" sldId="272"/>
            <ac:spMk id="33" creationId="{0E74F507-109E-D926-C681-D2181C1E25DE}"/>
          </ac:spMkLst>
        </pc:spChg>
        <pc:spChg chg="del">
          <ac:chgData name="Sue Janes" userId="f6d9cbd6-30e4-4c62-930d-4aa7542da166" providerId="ADAL" clId="{A1915C49-6C48-4B63-8A12-634D96CF9FC1}" dt="2023-11-09T13:31:55.759" v="42" actId="478"/>
          <ac:spMkLst>
            <pc:docMk/>
            <pc:sldMk cId="3271526439" sldId="272"/>
            <ac:spMk id="48" creationId="{8BB29EF4-F1AB-90DD-DCEE-3A4F3B2645EF}"/>
          </ac:spMkLst>
        </pc:spChg>
        <pc:spChg chg="mod">
          <ac:chgData name="Sue Janes" userId="f6d9cbd6-30e4-4c62-930d-4aa7542da166" providerId="ADAL" clId="{A1915C49-6C48-4B63-8A12-634D96CF9FC1}" dt="2023-11-09T13:29:28.611" v="19" actId="1076"/>
          <ac:spMkLst>
            <pc:docMk/>
            <pc:sldMk cId="3271526439" sldId="272"/>
            <ac:spMk id="77" creationId="{23DC77BC-3B51-2DF5-CF03-33DB0928D144}"/>
          </ac:spMkLst>
        </pc:spChg>
        <pc:spChg chg="mod">
          <ac:chgData name="Sue Janes" userId="f6d9cbd6-30e4-4c62-930d-4aa7542da166" providerId="ADAL" clId="{A1915C49-6C48-4B63-8A12-634D96CF9FC1}" dt="2023-11-09T13:32:06.301" v="44" actId="1076"/>
          <ac:spMkLst>
            <pc:docMk/>
            <pc:sldMk cId="3271526439" sldId="272"/>
            <ac:spMk id="80" creationId="{15BA82EF-1834-AEFD-5345-4D529B0AFD18}"/>
          </ac:spMkLst>
        </pc:spChg>
        <pc:spChg chg="mod">
          <ac:chgData name="Sue Janes" userId="f6d9cbd6-30e4-4c62-930d-4aa7542da166" providerId="ADAL" clId="{A1915C49-6C48-4B63-8A12-634D96CF9FC1}" dt="2023-11-09T13:32:44.638" v="47" actId="1076"/>
          <ac:spMkLst>
            <pc:docMk/>
            <pc:sldMk cId="3271526439" sldId="272"/>
            <ac:spMk id="82" creationId="{D74AB859-2388-49C8-EDF3-B803B371543F}"/>
          </ac:spMkLst>
        </pc:spChg>
        <pc:spChg chg="del">
          <ac:chgData name="Sue Janes" userId="f6d9cbd6-30e4-4c62-930d-4aa7542da166" providerId="ADAL" clId="{A1915C49-6C48-4B63-8A12-634D96CF9FC1}" dt="2023-11-09T13:32:38.671" v="46" actId="478"/>
          <ac:spMkLst>
            <pc:docMk/>
            <pc:sldMk cId="3271526439" sldId="272"/>
            <ac:spMk id="90" creationId="{89331B4D-1905-7AA8-93C4-361F75EDEAC4}"/>
          </ac:spMkLst>
        </pc:spChg>
        <pc:spChg chg="mod">
          <ac:chgData name="Sue Janes" userId="f6d9cbd6-30e4-4c62-930d-4aa7542da166" providerId="ADAL" clId="{A1915C49-6C48-4B63-8A12-634D96CF9FC1}" dt="2023-11-09T13:31:05.234" v="36" actId="1076"/>
          <ac:spMkLst>
            <pc:docMk/>
            <pc:sldMk cId="3271526439" sldId="272"/>
            <ac:spMk id="92" creationId="{90E46AA3-58F8-61F4-DA3F-D77B364AF3D1}"/>
          </ac:spMkLst>
        </pc:spChg>
        <pc:spChg chg="mod">
          <ac:chgData name="Sue Janes" userId="f6d9cbd6-30e4-4c62-930d-4aa7542da166" providerId="ADAL" clId="{A1915C49-6C48-4B63-8A12-634D96CF9FC1}" dt="2023-11-09T13:36:08.573" v="74" actId="20577"/>
          <ac:spMkLst>
            <pc:docMk/>
            <pc:sldMk cId="3271526439" sldId="272"/>
            <ac:spMk id="95" creationId="{5E16D6A5-C3B2-364B-F316-EAB274667C83}"/>
          </ac:spMkLst>
        </pc:spChg>
        <pc:spChg chg="add mod">
          <ac:chgData name="Sue Janes" userId="f6d9cbd6-30e4-4c62-930d-4aa7542da166" providerId="ADAL" clId="{A1915C49-6C48-4B63-8A12-634D96CF9FC1}" dt="2023-11-09T13:39:33.028" v="90" actId="313"/>
          <ac:spMkLst>
            <pc:docMk/>
            <pc:sldMk cId="3271526439" sldId="272"/>
            <ac:spMk id="100" creationId="{208E4F85-613D-4F03-5112-AA1CB51DF099}"/>
          </ac:spMkLst>
        </pc:spChg>
        <pc:spChg chg="add mod">
          <ac:chgData name="Sue Janes" userId="f6d9cbd6-30e4-4c62-930d-4aa7542da166" providerId="ADAL" clId="{A1915C49-6C48-4B63-8A12-634D96CF9FC1}" dt="2023-11-09T13:31:23.202" v="38" actId="1076"/>
          <ac:spMkLst>
            <pc:docMk/>
            <pc:sldMk cId="3271526439" sldId="272"/>
            <ac:spMk id="102" creationId="{10B5852B-E60D-1C77-B3C0-3AF6A33996A6}"/>
          </ac:spMkLst>
        </pc:spChg>
        <pc:spChg chg="add mod">
          <ac:chgData name="Sue Janes" userId="f6d9cbd6-30e4-4c62-930d-4aa7542da166" providerId="ADAL" clId="{A1915C49-6C48-4B63-8A12-634D96CF9FC1}" dt="2023-11-09T13:39:43.309" v="99" actId="20577"/>
          <ac:spMkLst>
            <pc:docMk/>
            <pc:sldMk cId="3271526439" sldId="272"/>
            <ac:spMk id="103" creationId="{03E9B3A6-A8B0-A5EF-DA82-248051C584A1}"/>
          </ac:spMkLst>
        </pc:spChg>
        <pc:spChg chg="add mod">
          <ac:chgData name="Sue Janes" userId="f6d9cbd6-30e4-4c62-930d-4aa7542da166" providerId="ADAL" clId="{A1915C49-6C48-4B63-8A12-634D96CF9FC1}" dt="2023-11-09T13:33:29.941" v="54" actId="20577"/>
          <ac:spMkLst>
            <pc:docMk/>
            <pc:sldMk cId="3271526439" sldId="272"/>
            <ac:spMk id="105" creationId="{89331B4D-1905-7AA8-93C4-361F75EDEAC4}"/>
          </ac:spMkLst>
        </pc:spChg>
        <pc:spChg chg="del">
          <ac:chgData name="Sue Janes" userId="f6d9cbd6-30e4-4c62-930d-4aa7542da166" providerId="ADAL" clId="{A1915C49-6C48-4B63-8A12-634D96CF9FC1}" dt="2023-11-09T10:33:26.157" v="11" actId="478"/>
          <ac:spMkLst>
            <pc:docMk/>
            <pc:sldMk cId="3271526439" sldId="272"/>
            <ac:spMk id="121" creationId="{10B5852B-E60D-1C77-B3C0-3AF6A33996A6}"/>
          </ac:spMkLst>
        </pc:spChg>
        <pc:spChg chg="mod">
          <ac:chgData name="Sue Janes" userId="f6d9cbd6-30e4-4c62-930d-4aa7542da166" providerId="ADAL" clId="{A1915C49-6C48-4B63-8A12-634D96CF9FC1}" dt="2023-11-09T13:31:40.452" v="40" actId="1076"/>
          <ac:spMkLst>
            <pc:docMk/>
            <pc:sldMk cId="3271526439" sldId="272"/>
            <ac:spMk id="132" creationId="{87A217AD-CFE0-2AA8-95BC-FD7191E46BB9}"/>
          </ac:spMkLst>
        </pc:spChg>
        <pc:picChg chg="mod">
          <ac:chgData name="Sue Janes" userId="f6d9cbd6-30e4-4c62-930d-4aa7542da166" providerId="ADAL" clId="{A1915C49-6C48-4B63-8A12-634D96CF9FC1}" dt="2023-11-09T13:30:45.839" v="33" actId="1076"/>
          <ac:picMkLst>
            <pc:docMk/>
            <pc:sldMk cId="3271526439" sldId="272"/>
            <ac:picMk id="29" creationId="{94F13C2E-29BD-3097-1317-180C919231B8}"/>
          </ac:picMkLst>
        </pc:picChg>
        <pc:picChg chg="mod">
          <ac:chgData name="Sue Janes" userId="f6d9cbd6-30e4-4c62-930d-4aa7542da166" providerId="ADAL" clId="{A1915C49-6C48-4B63-8A12-634D96CF9FC1}" dt="2023-11-09T13:30:41.063" v="32" actId="1076"/>
          <ac:picMkLst>
            <pc:docMk/>
            <pc:sldMk cId="3271526439" sldId="272"/>
            <ac:picMk id="41" creationId="{8FB38F4C-ABFC-AA19-A8EB-DF0B9A3D9CCF}"/>
          </ac:picMkLst>
        </pc:picChg>
        <pc:picChg chg="del">
          <ac:chgData name="Sue Janes" userId="f6d9cbd6-30e4-4c62-930d-4aa7542da166" providerId="ADAL" clId="{A1915C49-6C48-4B63-8A12-634D96CF9FC1}" dt="2023-11-09T10:32:59.113" v="8" actId="478"/>
          <ac:picMkLst>
            <pc:docMk/>
            <pc:sldMk cId="3271526439" sldId="272"/>
            <ac:picMk id="50" creationId="{90A42055-845F-6F94-DB91-68E7D2D79F29}"/>
          </ac:picMkLst>
        </pc:picChg>
        <pc:picChg chg="del">
          <ac:chgData name="Sue Janes" userId="f6d9cbd6-30e4-4c62-930d-4aa7542da166" providerId="ADAL" clId="{A1915C49-6C48-4B63-8A12-634D96CF9FC1}" dt="2023-11-09T13:31:59.781" v="43" actId="478"/>
          <ac:picMkLst>
            <pc:docMk/>
            <pc:sldMk cId="3271526439" sldId="272"/>
            <ac:picMk id="54" creationId="{AB034F65-6B7A-F76E-18D5-4C4FF8ACC365}"/>
          </ac:picMkLst>
        </pc:picChg>
        <pc:picChg chg="mod">
          <ac:chgData name="Sue Janes" userId="f6d9cbd6-30e4-4c62-930d-4aa7542da166" providerId="ADAL" clId="{A1915C49-6C48-4B63-8A12-634D96CF9FC1}" dt="2023-11-09T13:32:33.663" v="45" actId="1076"/>
          <ac:picMkLst>
            <pc:docMk/>
            <pc:sldMk cId="3271526439" sldId="272"/>
            <ac:picMk id="55" creationId="{6653FC45-92C2-789D-C3B5-17B36C8882C6}"/>
          </ac:picMkLst>
        </pc:picChg>
        <pc:picChg chg="del">
          <ac:chgData name="Sue Janes" userId="f6d9cbd6-30e4-4c62-930d-4aa7542da166" providerId="ADAL" clId="{A1915C49-6C48-4B63-8A12-634D96CF9FC1}" dt="2023-11-09T13:31:51.728" v="41" actId="478"/>
          <ac:picMkLst>
            <pc:docMk/>
            <pc:sldMk cId="3271526439" sldId="272"/>
            <ac:picMk id="74" creationId="{E5A1B30B-F748-5DBE-7EC9-EA371BFDA89C}"/>
          </ac:picMkLst>
        </pc:picChg>
        <pc:picChg chg="mod">
          <ac:chgData name="Sue Janes" userId="f6d9cbd6-30e4-4c62-930d-4aa7542da166" providerId="ADAL" clId="{A1915C49-6C48-4B63-8A12-634D96CF9FC1}" dt="2023-11-09T13:32:48.477" v="48" actId="1076"/>
          <ac:picMkLst>
            <pc:docMk/>
            <pc:sldMk cId="3271526439" sldId="272"/>
            <ac:picMk id="79" creationId="{388C5420-1417-65F4-3112-C12439478E61}"/>
          </ac:picMkLst>
        </pc:picChg>
        <pc:picChg chg="del">
          <ac:chgData name="Sue Janes" userId="f6d9cbd6-30e4-4c62-930d-4aa7542da166" providerId="ADAL" clId="{A1915C49-6C48-4B63-8A12-634D96CF9FC1}" dt="2023-11-09T10:35:10.456" v="12" actId="478"/>
          <ac:picMkLst>
            <pc:docMk/>
            <pc:sldMk cId="3271526439" sldId="272"/>
            <ac:picMk id="89" creationId="{8D552315-F2FB-8A39-77F0-0339FA16B279}"/>
          </ac:picMkLst>
        </pc:picChg>
        <pc:picChg chg="add mod">
          <ac:chgData name="Sue Janes" userId="f6d9cbd6-30e4-4c62-930d-4aa7542da166" providerId="ADAL" clId="{A1915C49-6C48-4B63-8A12-634D96CF9FC1}" dt="2023-11-09T13:31:30.518" v="39" actId="1076"/>
          <ac:picMkLst>
            <pc:docMk/>
            <pc:sldMk cId="3271526439" sldId="272"/>
            <ac:picMk id="93" creationId="{C2006EDB-AD5D-6A7E-55B4-688434D258CC}"/>
          </ac:picMkLst>
        </pc:picChg>
        <pc:cxnChg chg="del">
          <ac:chgData name="Sue Janes" userId="f6d9cbd6-30e4-4c62-930d-4aa7542da166" providerId="ADAL" clId="{A1915C49-6C48-4B63-8A12-634D96CF9FC1}" dt="2023-11-09T13:30:36.704" v="31" actId="478"/>
          <ac:cxnSpMkLst>
            <pc:docMk/>
            <pc:sldMk cId="3271526439" sldId="272"/>
            <ac:cxnSpMk id="12" creationId="{334DFB55-F7A5-9995-3960-5AF20BAF163A}"/>
          </ac:cxnSpMkLst>
        </pc:cxnChg>
        <pc:cxnChg chg="add mod">
          <ac:chgData name="Sue Janes" userId="f6d9cbd6-30e4-4c62-930d-4aa7542da166" providerId="ADAL" clId="{A1915C49-6C48-4B63-8A12-634D96CF9FC1}" dt="2023-11-09T10:35:28.947" v="14" actId="1076"/>
          <ac:cxnSpMkLst>
            <pc:docMk/>
            <pc:sldMk cId="3271526439" sldId="272"/>
            <ac:cxnSpMk id="96" creationId="{7B0AD228-E7D4-2406-5C88-30BA4B9A3D52}"/>
          </ac:cxnSpMkLst>
        </pc:cxnChg>
        <pc:cxnChg chg="mod">
          <ac:chgData name="Sue Janes" userId="f6d9cbd6-30e4-4c62-930d-4aa7542da166" providerId="ADAL" clId="{A1915C49-6C48-4B63-8A12-634D96CF9FC1}" dt="2023-11-09T13:30:55.072" v="34" actId="1076"/>
          <ac:cxnSpMkLst>
            <pc:docMk/>
            <pc:sldMk cId="3271526439" sldId="272"/>
            <ac:cxnSpMk id="202" creationId="{8F062860-0424-7D72-7126-2586C686BDBA}"/>
          </ac:cxnSpMkLst>
        </pc:cxnChg>
        <pc:cxnChg chg="mod">
          <ac:chgData name="Sue Janes" userId="f6d9cbd6-30e4-4c62-930d-4aa7542da166" providerId="ADAL" clId="{A1915C49-6C48-4B63-8A12-634D96CF9FC1}" dt="2023-11-09T13:30:57.870" v="35" actId="1076"/>
          <ac:cxnSpMkLst>
            <pc:docMk/>
            <pc:sldMk cId="3271526439" sldId="272"/>
            <ac:cxnSpMk id="203" creationId="{FCD09734-D896-12BA-BD47-18CB6A64FB43}"/>
          </ac:cxnSpMkLst>
        </pc:cxnChg>
      </pc:sldChg>
      <pc:sldChg chg="add del">
        <pc:chgData name="Sue Janes" userId="f6d9cbd6-30e4-4c62-930d-4aa7542da166" providerId="ADAL" clId="{A1915C49-6C48-4B63-8A12-634D96CF9FC1}" dt="2023-11-09T10:22:17.279" v="6" actId="2696"/>
        <pc:sldMkLst>
          <pc:docMk/>
          <pc:sldMk cId="2706918105" sldId="273"/>
        </pc:sldMkLst>
      </pc:sldChg>
      <pc:sldChg chg="add del">
        <pc:chgData name="Sue Janes" userId="f6d9cbd6-30e4-4c62-930d-4aa7542da166" providerId="ADAL" clId="{A1915C49-6C48-4B63-8A12-634D96CF9FC1}" dt="2023-11-09T10:22:06.096" v="5" actId="2890"/>
        <pc:sldMkLst>
          <pc:docMk/>
          <pc:sldMk cId="2170785903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5349458" y="2781743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Mashed Potatoes,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3882541" y="3779786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3985836" y="4174625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96703" y="31026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Breaded Fish Fillet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42566" y="374428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7006534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30680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453560" y="3040618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63" y="2741444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39" y="4190909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84813" y="4437570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3" name="Picture 92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C2006EDB-AD5D-6A7E-55B4-688434D258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11" y="2170352"/>
            <a:ext cx="740364" cy="280685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B0AD228-E7D4-2406-5C88-30BA4B9A3D52}"/>
              </a:ext>
            </a:extLst>
          </p:cNvPr>
          <p:cNvCxnSpPr/>
          <p:nvPr/>
        </p:nvCxnSpPr>
        <p:spPr>
          <a:xfrm>
            <a:off x="5573668" y="272867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08E4F85-613D-4F03-5112-AA1CB51DF099}"/>
              </a:ext>
            </a:extLst>
          </p:cNvPr>
          <p:cNvSpPr txBox="1"/>
          <p:nvPr/>
        </p:nvSpPr>
        <p:spPr>
          <a:xfrm>
            <a:off x="5363490" y="2251201"/>
            <a:ext cx="1263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Stuffing, Mashed Potatoes &amp; Gravy</a:t>
            </a:r>
          </a:p>
        </p:txBody>
      </p:sp>
      <p:sp>
        <p:nvSpPr>
          <p:cNvPr id="102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6658322" y="2415012"/>
            <a:ext cx="132524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50" kern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choice of BBQ or Lemon &amp; Herb Chicken or Vegan Quorn, with Seasoned Potatoes and Salads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E9B3A6-A8B0-A5EF-DA82-248051C584A1}"/>
              </a:ext>
            </a:extLst>
          </p:cNvPr>
          <p:cNvSpPr txBox="1"/>
          <p:nvPr/>
        </p:nvSpPr>
        <p:spPr>
          <a:xfrm>
            <a:off x="5225878" y="376214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Mashed Potatoes, &amp; Gravy</a:t>
            </a:r>
          </a:p>
        </p:txBody>
      </p:sp>
      <p:sp>
        <p:nvSpPr>
          <p:cNvPr id="105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5266104" y="4228319"/>
            <a:ext cx="1432560" cy="33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75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 Fajitas </a:t>
            </a:r>
            <a:b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75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Rice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4ff6cdd7-f66e-47e1-87c6-2be81c84d476"/>
    <ds:schemaRef ds:uri="6e1e0a47-ab42-4430-94e8-3d4d86c1f9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387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Sue Janes</cp:lastModifiedBy>
  <cp:revision>2</cp:revision>
  <cp:lastPrinted>2020-03-11T16:56:56Z</cp:lastPrinted>
  <dcterms:created xsi:type="dcterms:W3CDTF">2014-08-19T19:35:20Z</dcterms:created>
  <dcterms:modified xsi:type="dcterms:W3CDTF">2023-11-09T13:39:48Z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