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3" r:id="rId13"/>
    <p:sldId id="257" r:id="rId14"/>
    <p:sldId id="258" r:id="rId15"/>
    <p:sldId id="267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7296A-AD55-428F-BFA5-5C58BB136171}" v="2" dt="2023-09-06T13:04:22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Litten" userId="fc3d865c-886f-443e-88a3-beeb6574d868" providerId="ADAL" clId="{22E7296A-AD55-428F-BFA5-5C58BB136171}"/>
    <pc:docChg chg="custSel addSld modSld">
      <pc:chgData name="Robert Litten" userId="fc3d865c-886f-443e-88a3-beeb6574d868" providerId="ADAL" clId="{22E7296A-AD55-428F-BFA5-5C58BB136171}" dt="2023-09-06T13:07:23.240" v="273" actId="6549"/>
      <pc:docMkLst>
        <pc:docMk/>
      </pc:docMkLst>
      <pc:sldChg chg="modSp mod">
        <pc:chgData name="Robert Litten" userId="fc3d865c-886f-443e-88a3-beeb6574d868" providerId="ADAL" clId="{22E7296A-AD55-428F-BFA5-5C58BB136171}" dt="2023-09-06T12:25:20.618" v="1" actId="20577"/>
        <pc:sldMkLst>
          <pc:docMk/>
          <pc:sldMk cId="3822563931" sldId="256"/>
        </pc:sldMkLst>
        <pc:spChg chg="mod">
          <ac:chgData name="Robert Litten" userId="fc3d865c-886f-443e-88a3-beeb6574d868" providerId="ADAL" clId="{22E7296A-AD55-428F-BFA5-5C58BB136171}" dt="2023-09-06T12:25:20.618" v="1" actId="20577"/>
          <ac:spMkLst>
            <pc:docMk/>
            <pc:sldMk cId="3822563931" sldId="256"/>
            <ac:spMk id="3" creationId="{66817C53-A9F0-3FE3-D88C-B38D74FE73EE}"/>
          </ac:spMkLst>
        </pc:spChg>
      </pc:sldChg>
      <pc:sldChg chg="addSp modSp new mod setBg">
        <pc:chgData name="Robert Litten" userId="fc3d865c-886f-443e-88a3-beeb6574d868" providerId="ADAL" clId="{22E7296A-AD55-428F-BFA5-5C58BB136171}" dt="2023-09-06T13:07:23.240" v="273" actId="6549"/>
        <pc:sldMkLst>
          <pc:docMk/>
          <pc:sldMk cId="4082545213" sldId="273"/>
        </pc:sldMkLst>
        <pc:spChg chg="add mod">
          <ac:chgData name="Robert Litten" userId="fc3d865c-886f-443e-88a3-beeb6574d868" providerId="ADAL" clId="{22E7296A-AD55-428F-BFA5-5C58BB136171}" dt="2023-09-06T13:07:23.240" v="273" actId="6549"/>
          <ac:spMkLst>
            <pc:docMk/>
            <pc:sldMk cId="4082545213" sldId="273"/>
            <ac:spMk id="2" creationId="{7AECA288-E9B3-B6D6-EE41-4A8428627204}"/>
          </ac:spMkLst>
        </pc:spChg>
        <pc:spChg chg="add">
          <ac:chgData name="Robert Litten" userId="fc3d865c-886f-443e-88a3-beeb6574d868" providerId="ADAL" clId="{22E7296A-AD55-428F-BFA5-5C58BB136171}" dt="2023-09-06T13:04:01.662" v="232" actId="26606"/>
          <ac:spMkLst>
            <pc:docMk/>
            <pc:sldMk cId="4082545213" sldId="273"/>
            <ac:spMk id="8" creationId="{C0763A76-9F1C-4FC5-82B7-DD475DA461B2}"/>
          </ac:spMkLst>
        </pc:spChg>
        <pc:spChg chg="add">
          <ac:chgData name="Robert Litten" userId="fc3d865c-886f-443e-88a3-beeb6574d868" providerId="ADAL" clId="{22E7296A-AD55-428F-BFA5-5C58BB136171}" dt="2023-09-06T13:04:01.662" v="232" actId="26606"/>
          <ac:spMkLst>
            <pc:docMk/>
            <pc:sldMk cId="4082545213" sldId="273"/>
            <ac:spMk id="10" creationId="{E81BF4F6-F2CF-4984-9D14-D6966D92F99F}"/>
          </ac:spMkLst>
        </pc:spChg>
        <pc:picChg chg="add">
          <ac:chgData name="Robert Litten" userId="fc3d865c-886f-443e-88a3-beeb6574d868" providerId="ADAL" clId="{22E7296A-AD55-428F-BFA5-5C58BB136171}" dt="2023-09-06T13:04:01.662" v="232" actId="26606"/>
          <ac:picMkLst>
            <pc:docMk/>
            <pc:sldMk cId="4082545213" sldId="273"/>
            <ac:picMk id="4" creationId="{D34A847F-3619-DED6-F4A5-E7D75EF9342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90B1-E55F-620E-39D8-A853172C6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83F6A-98C3-0BB1-D17A-2B0C0D8EC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B93D5-FB30-75D4-B485-A4806350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B6E2-C9BF-4366-8E4C-EE206A863FE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71776-9BE4-9FE3-4A27-45F1284A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A56B0-A136-5262-D240-A7386DE6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1CC4-98F3-4135-ACA4-CA456C9A8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2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DD81-8BB1-5F21-CF50-9812B14B9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58AF0-CC44-4531-C2D5-CC9583DE9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0DA81-0B16-5FED-2CEC-8B7A2FEA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B6E2-C9BF-4366-8E4C-EE206A863FE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B0A68-518C-041F-A085-2522E9F0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B13FE-CEAA-87EE-1C43-363FAC4E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1CC4-98F3-4135-ACA4-CA456C9A8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0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8C3EF-7F5F-D3E6-B360-B6A427A1E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03C3F-ECE3-E2DD-6CDD-FE1D6B419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441DC-1541-E830-E482-8F90E0C5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B6E2-C9BF-4366-8E4C-EE206A863FE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E8372-A72B-CA61-F1A0-D8B0FA62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1323E-AD37-33A4-8C03-F6A5632C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1CC4-98F3-4135-ACA4-CA456C9A8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06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6EE4-3411-79F1-67EF-16526688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5CDF3-CD0B-22DF-43B7-21F4F0757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6FDB9-7B3E-B949-1CFE-88381207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B6E2-C9BF-4366-8E4C-EE206A863FE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287EB-00D0-9C9F-B807-A4D8DA5F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9DD73-EEE2-7E2E-8FD3-01DF9559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1CC4-98F3-4135-ACA4-CA456C9A8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5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3BBD-CE59-0473-B71A-D6C7E55AD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D267C-11DF-6E7C-200A-5C0B9412E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44617-A268-C6CB-69E7-CF02828F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B6E2-C9BF-4366-8E4C-EE206A863FE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E1405-855F-AA36-DFD7-54F92AA8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2E65E-EFAE-7E2E-A9F3-1B1308A8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1CC4-98F3-4135-ACA4-CA456C9A8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7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82644-FD8F-67A4-2443-4C3F08C1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E2B2-882E-7A18-5587-23003A046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2ABE6-9966-0681-C98D-1E43081F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9D9E8-A314-3199-3410-8009D2F8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B6E2-C9BF-4366-8E4C-EE206A863FE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4A3B3-1AF8-6014-CB92-01CF3A6F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19EEA-D0A2-4F5F-6453-EB669459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1CC4-98F3-4135-ACA4-CA456C9A8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68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C313-5A96-2C49-BEC7-05F9468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FD9F3-08D7-0112-7741-8295E0F60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36FD5-192E-D306-99C7-D059CE43C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BB1F9-3F9F-9DBF-E0E2-945D42D49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B808B-6866-937A-A9E4-90B33CE71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48865-E657-23B4-32AE-5D156FFC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B6E2-C9BF-4366-8E4C-EE206A863FE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9DE8F-0055-A378-7E35-6F451BBF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4791C-9227-2A94-ABAC-3F4B93AD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1CC4-98F3-4135-ACA4-CA456C9A8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97B80-7F5F-7668-E2D6-578D1F68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9D7FD-0780-42C7-2FEE-3992CAA8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B6E2-C9BF-4366-8E4C-EE206A863FE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5D7F0-93A7-546B-C7DD-35498422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37CB7-0F66-5FDB-97ED-1FA0248B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1CC4-98F3-4135-ACA4-CA456C9A8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98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FC724-4646-972D-89E2-359DD0E0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B6E2-C9BF-4366-8E4C-EE206A863FE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F34FF-EC15-87D5-D891-68D79C75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AAA86-2118-37AF-968F-531DFFE6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1CC4-98F3-4135-ACA4-CA456C9A8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9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C976-68A8-12A4-0CFF-B577E4B0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8399F-D0E3-DDE6-3869-2F0CBD4CB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1D195-B580-3C35-D766-6C107A07C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2B90D-623B-C689-0296-A3A44D9C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B6E2-C9BF-4366-8E4C-EE206A863FE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84E24-E862-E403-2C01-F14CF036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9E3EC-8D98-149B-7CC1-3E5CB121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1CC4-98F3-4135-ACA4-CA456C9A8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9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3DFDD-9661-4B7B-6CBF-1479BF5A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07E3E-EBC3-0642-754E-B5A1DD4B2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5A383-876C-3416-11C0-320A7500B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DCBB4-02C9-9D35-CF9B-B89ADBC1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B6E2-C9BF-4366-8E4C-EE206A863FE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582BC-2FDE-3048-56B5-3BB88914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C67F8-4685-DE46-72B2-2168D7DE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1CC4-98F3-4135-ACA4-CA456C9A8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B9B49-D956-FE84-8175-3116C94E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0EF7C-7258-C93A-7A79-2F1C38E60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CEB83-D73F-5F5C-CC1B-366FF67DF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B6E2-C9BF-4366-8E4C-EE206A863FE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C7756-7894-8640-AC18-9011C0ABF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598B7-928D-17D6-418F-7845A61EF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A1CC4-98F3-4135-ACA4-CA456C9A8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8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fham-water-centre.co.uk/schools-colleges-and-youth-group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P1OxYKn2S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42679-D261-3BB1-B053-4317CCF96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GB" sz="11500"/>
              <a:t>Year 3 and 4 </a:t>
            </a:r>
            <a:br>
              <a:rPr lang="en-GB" sz="11500"/>
            </a:br>
            <a:r>
              <a:rPr lang="en-GB" sz="11500"/>
              <a:t>Grafham Water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17C53-A9F0-3FE3-D88C-B38D74FE7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GB" dirty="0"/>
              <a:t>Monday 4</a:t>
            </a:r>
            <a:r>
              <a:rPr lang="en-GB" baseline="30000" dirty="0"/>
              <a:t>th</a:t>
            </a:r>
            <a:r>
              <a:rPr lang="en-GB" dirty="0"/>
              <a:t> to Wednesday 6</a:t>
            </a:r>
            <a:r>
              <a:rPr lang="en-GB" baseline="30000" dirty="0"/>
              <a:t>th</a:t>
            </a:r>
            <a:r>
              <a:rPr lang="en-GB" dirty="0"/>
              <a:t> of March </a:t>
            </a:r>
          </a:p>
          <a:p>
            <a:pPr algn="l"/>
            <a:r>
              <a:rPr lang="en-GB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82256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842CD1-BCBF-5DDD-11A9-4F16C6722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23" r="31828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89DC6-9534-261E-4140-B07DB4B0AD94}"/>
              </a:ext>
            </a:extLst>
          </p:cNvPr>
          <p:cNvSpPr txBox="1"/>
          <p:nvPr/>
        </p:nvSpPr>
        <p:spPr>
          <a:xfrm>
            <a:off x="5450209" y="1056640"/>
            <a:ext cx="5799947" cy="3494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>
                <a:latin typeface="+mj-lt"/>
                <a:ea typeface="+mj-ea"/>
                <a:cs typeface="+mj-cs"/>
              </a:rPr>
              <a:t>Power Boating</a:t>
            </a:r>
          </a:p>
        </p:txBody>
      </p:sp>
    </p:spTree>
    <p:extLst>
      <p:ext uri="{BB962C8B-B14F-4D97-AF65-F5344CB8AC3E}">
        <p14:creationId xmlns:p14="http://schemas.microsoft.com/office/powerpoint/2010/main" val="147080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xclamation mark on a yellow background">
            <a:extLst>
              <a:ext uri="{FF2B5EF4-FFF2-40B4-BE49-F238E27FC236}">
                <a16:creationId xmlns:a16="http://schemas.microsoft.com/office/drawing/2014/main" id="{504C5FCC-4900-B152-545D-D77CEB14F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r="10208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CD2999-89FD-C744-53DF-1B1D2A75FDEF}"/>
              </a:ext>
            </a:extLst>
          </p:cNvPr>
          <p:cNvSpPr txBox="1"/>
          <p:nvPr/>
        </p:nvSpPr>
        <p:spPr>
          <a:xfrm>
            <a:off x="6187440" y="457201"/>
            <a:ext cx="4772481" cy="5782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/>
              <a:t>Staff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Mr Litten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Mrs Williams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Mr Adams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Miss  Alegre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Miss Hibbins (half)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Mr Blake (half)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457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ECA288-E9B3-B6D6-EE41-4A8428627204}"/>
              </a:ext>
            </a:extLst>
          </p:cNvPr>
          <p:cNvSpPr txBox="1"/>
          <p:nvPr/>
        </p:nvSpPr>
        <p:spPr>
          <a:xfrm>
            <a:off x="560439" y="934065"/>
            <a:ext cx="4848268" cy="542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Food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Packed lunch required for the first day.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All meals provided thereafter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 favourites menu such pasta, roast chicken, burger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Salad Bar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‘Fussy eaters’ catered for.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 descr="Burgers and milkshakes">
            <a:extLst>
              <a:ext uri="{FF2B5EF4-FFF2-40B4-BE49-F238E27FC236}">
                <a16:creationId xmlns:a16="http://schemas.microsoft.com/office/drawing/2014/main" id="{D34A847F-3619-DED6-F4A5-E7D75EF9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21" r="1867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168B-8E29-E47C-2955-B60D7F2C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CD6440-566C-815C-6B78-B0BF867C0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809" y="41748"/>
            <a:ext cx="11310121" cy="6338732"/>
          </a:xfrm>
        </p:spPr>
      </p:pic>
    </p:spTree>
    <p:extLst>
      <p:ext uri="{BB962C8B-B14F-4D97-AF65-F5344CB8AC3E}">
        <p14:creationId xmlns:p14="http://schemas.microsoft.com/office/powerpoint/2010/main" val="209868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7E1B0-48A5-EE4E-2B77-16D7607F9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67" y="0"/>
            <a:ext cx="7107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bstract blurred public library with bookshelves">
            <a:extLst>
              <a:ext uri="{FF2B5EF4-FFF2-40B4-BE49-F238E27FC236}">
                <a16:creationId xmlns:a16="http://schemas.microsoft.com/office/drawing/2014/main" id="{18086BF1-73BE-FB34-25E7-7EE9F5F6A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33BA5-1745-A4B0-4A7A-261954275E48}"/>
              </a:ext>
            </a:extLst>
          </p:cNvPr>
          <p:cNvSpPr txBox="1"/>
          <p:nvPr/>
        </p:nvSpPr>
        <p:spPr>
          <a:xfrm>
            <a:off x="4927600" y="2434201"/>
            <a:ext cx="642619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hlinkClick r:id="rId3"/>
              </a:rPr>
              <a:t>Schools, Colleges &amp; Youth Groups - </a:t>
            </a:r>
            <a:r>
              <a:rPr lang="en-US" sz="4000" dirty="0" err="1">
                <a:hlinkClick r:id="rId3"/>
              </a:rPr>
              <a:t>Grafham</a:t>
            </a:r>
            <a:r>
              <a:rPr lang="en-US" sz="4000" dirty="0">
                <a:hlinkClick r:id="rId3"/>
              </a:rPr>
              <a:t> Water Centre (grafham-water-centre.co.uk)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701FE-42EE-9E7C-3182-CAE6B6360B3F}"/>
              </a:ext>
            </a:extLst>
          </p:cNvPr>
          <p:cNvSpPr txBox="1"/>
          <p:nvPr/>
        </p:nvSpPr>
        <p:spPr>
          <a:xfrm>
            <a:off x="1961009" y="847769"/>
            <a:ext cx="4297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/>
              <a:t>Link for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16449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 on table">
            <a:extLst>
              <a:ext uri="{FF2B5EF4-FFF2-40B4-BE49-F238E27FC236}">
                <a16:creationId xmlns:a16="http://schemas.microsoft.com/office/drawing/2014/main" id="{0EA0FF37-0B49-518F-4524-43BF76AF5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068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D9BD0-94AA-D80B-897C-DC36C91D9C48}"/>
              </a:ext>
            </a:extLst>
          </p:cNvPr>
          <p:cNvSpPr txBox="1"/>
          <p:nvPr/>
        </p:nvSpPr>
        <p:spPr>
          <a:xfrm>
            <a:off x="7172960" y="262972"/>
            <a:ext cx="4814732" cy="4701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Payment Schedule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Initial deposit of £35 by Friday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  8</a:t>
            </a:r>
            <a:r>
              <a:rPr lang="en-US" sz="2800" baseline="30000" dirty="0"/>
              <a:t>th</a:t>
            </a:r>
            <a:r>
              <a:rPr lang="en-US" sz="2800" dirty="0"/>
              <a:t> of September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£50 1</a:t>
            </a:r>
            <a:r>
              <a:rPr lang="en-US" sz="2800" baseline="30000" dirty="0"/>
              <a:t>st</a:t>
            </a:r>
            <a:r>
              <a:rPr lang="en-US" sz="2800" dirty="0"/>
              <a:t> of November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£50 1</a:t>
            </a:r>
            <a:r>
              <a:rPr lang="en-US" sz="2800" baseline="30000" dirty="0"/>
              <a:t>st</a:t>
            </a:r>
            <a:r>
              <a:rPr lang="en-US" sz="2800" dirty="0"/>
              <a:t> December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£50 1</a:t>
            </a:r>
            <a:r>
              <a:rPr lang="en-US" sz="2800" baseline="30000" dirty="0"/>
              <a:t>st</a:t>
            </a:r>
            <a:r>
              <a:rPr lang="en-US" sz="2800" dirty="0"/>
              <a:t> January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£50 1</a:t>
            </a:r>
            <a:r>
              <a:rPr lang="en-US" sz="2800" baseline="30000" dirty="0"/>
              <a:t>st</a:t>
            </a:r>
            <a:r>
              <a:rPr lang="en-US" sz="2800" dirty="0"/>
              <a:t> February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Total cost of the trip £235 </a:t>
            </a:r>
          </a:p>
        </p:txBody>
      </p:sp>
    </p:spTree>
    <p:extLst>
      <p:ext uri="{BB962C8B-B14F-4D97-AF65-F5344CB8AC3E}">
        <p14:creationId xmlns:p14="http://schemas.microsoft.com/office/powerpoint/2010/main" val="44504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4A1D7-43F0-E17B-002D-0FA395ADE54F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038079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07DEC-B11B-C7E8-150D-9FF79657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Grafham Water Activity Centre</a:t>
            </a:r>
          </a:p>
        </p:txBody>
      </p:sp>
      <p:sp>
        <p:nvSpPr>
          <p:cNvPr id="2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84639-21D2-E78F-4F2F-7C307B73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465" y="1526033"/>
            <a:ext cx="5813085" cy="4212936"/>
          </a:xfrm>
        </p:spPr>
        <p:txBody>
          <a:bodyPr>
            <a:normAutofit/>
          </a:bodyPr>
          <a:lstStyle/>
          <a:p>
            <a:r>
              <a:rPr lang="en-GB" dirty="0"/>
              <a:t>Owned by Cambridge County Council</a:t>
            </a:r>
          </a:p>
          <a:p>
            <a:r>
              <a:rPr lang="en-GB" dirty="0"/>
              <a:t>Over 40 years experience of providing residentials to children</a:t>
            </a:r>
          </a:p>
          <a:p>
            <a:r>
              <a:rPr lang="en-GB" dirty="0"/>
              <a:t>Excellent safety record</a:t>
            </a:r>
          </a:p>
          <a:p>
            <a:r>
              <a:rPr lang="en-GB" dirty="0"/>
              <a:t>Qualified and experienced staff</a:t>
            </a:r>
          </a:p>
          <a:p>
            <a:r>
              <a:rPr lang="en-GB" dirty="0"/>
              <a:t>Near St Neots, 20  miles from Whittlesey</a:t>
            </a:r>
          </a:p>
        </p:txBody>
      </p:sp>
    </p:spTree>
    <p:extLst>
      <p:ext uri="{BB962C8B-B14F-4D97-AF65-F5344CB8AC3E}">
        <p14:creationId xmlns:p14="http://schemas.microsoft.com/office/powerpoint/2010/main" val="378905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D56F-A2EE-E8A9-1A34-A9BC8201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short video of one child’s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5ED5E-AF90-99CC-0EBB-1649D94A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https://youtu.be/XP1OxYKn2SI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35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CA3DAA-08BB-476F-9793-941CFAEA5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EF744A-E0CA-4659-9909-4B77BF70D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9C8437-171E-4687-AA5E-A46A56AEE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EFA667-DE58-4745-9E9D-C6E61CB06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7B62A-73BE-CE29-8B8A-F8439FEB0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0" y="1676400"/>
            <a:ext cx="5410200" cy="1063754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Climbing</a:t>
            </a:r>
          </a:p>
        </p:txBody>
      </p:sp>
      <p:pic>
        <p:nvPicPr>
          <p:cNvPr id="4" name="Content Placeholder 3" descr="A person climbing a rock wall&#10;&#10;Description automatically generated">
            <a:extLst>
              <a:ext uri="{FF2B5EF4-FFF2-40B4-BE49-F238E27FC236}">
                <a16:creationId xmlns:a16="http://schemas.microsoft.com/office/drawing/2014/main" id="{7B11F6C4-FA18-8F75-882C-E07DE1CE4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1" r="4635"/>
          <a:stretch/>
        </p:blipFill>
        <p:spPr>
          <a:xfrm>
            <a:off x="914400" y="1676400"/>
            <a:ext cx="4495801" cy="35052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6AA0FC-8EB9-1007-F1E0-01D27BFB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425954"/>
            <a:ext cx="5638800" cy="1755646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1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9ADF8-CB82-FCEF-C328-46B82441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260" y="1188637"/>
            <a:ext cx="5852711" cy="1597228"/>
          </a:xfrm>
        </p:spPr>
        <p:txBody>
          <a:bodyPr>
            <a:normAutofit/>
          </a:bodyPr>
          <a:lstStyle/>
          <a:p>
            <a:r>
              <a:rPr lang="en-GB" sz="6000"/>
              <a:t>High Ropes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048D4-4206-201C-FC46-6CF1387CD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1405" y="1758372"/>
            <a:ext cx="4557888" cy="34184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BA5B3-EF11-481A-8F62-F752ABD6A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998278"/>
            <a:ext cx="4428236" cy="2728198"/>
          </a:xfrm>
        </p:spPr>
        <p:txBody>
          <a:bodyPr anchor="t">
            <a:normAutofit/>
          </a:bodyPr>
          <a:lstStyle/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07253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3961C-85D6-64A8-7231-AA801BA30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212709"/>
            <a:ext cx="8232296" cy="1337699"/>
          </a:xfrm>
        </p:spPr>
        <p:txBody>
          <a:bodyPr anchor="b">
            <a:normAutofit/>
          </a:bodyPr>
          <a:lstStyle/>
          <a:p>
            <a:r>
              <a:rPr lang="en-GB" sz="6000"/>
              <a:t>Archery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57841D-88A5-EA0C-5E82-D3EE23466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" r="28711" b="-2"/>
          <a:stretch/>
        </p:blipFill>
        <p:spPr>
          <a:xfrm>
            <a:off x="4878046" y="1003187"/>
            <a:ext cx="4768156" cy="454722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FD71A4-6FBB-CD4C-28FB-CE7C82666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1107907"/>
            <a:ext cx="5414265" cy="2799692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4512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8F26CC-9EDF-BEE7-3916-D97463D69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" r="-2" b="7325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78E9E-2111-F824-5867-2719459AB144}"/>
              </a:ext>
            </a:extLst>
          </p:cNvPr>
          <p:cNvSpPr txBox="1"/>
          <p:nvPr/>
        </p:nvSpPr>
        <p:spPr>
          <a:xfrm>
            <a:off x="5450209" y="1056640"/>
            <a:ext cx="5799947" cy="3494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>
                <a:latin typeface="+mj-lt"/>
                <a:ea typeface="+mj-ea"/>
                <a:cs typeface="+mj-cs"/>
              </a:rPr>
              <a:t>Mountain Biking</a:t>
            </a:r>
          </a:p>
        </p:txBody>
      </p:sp>
    </p:spTree>
    <p:extLst>
      <p:ext uri="{BB962C8B-B14F-4D97-AF65-F5344CB8AC3E}">
        <p14:creationId xmlns:p14="http://schemas.microsoft.com/office/powerpoint/2010/main" val="410215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C96F6F-37EF-A19D-842B-303D6E063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6" r="29552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70ED9-B9AA-2128-8C99-5632130A3E94}"/>
              </a:ext>
            </a:extLst>
          </p:cNvPr>
          <p:cNvSpPr txBox="1"/>
          <p:nvPr/>
        </p:nvSpPr>
        <p:spPr>
          <a:xfrm>
            <a:off x="5450209" y="1056640"/>
            <a:ext cx="5799947" cy="3494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Bushcraft</a:t>
            </a:r>
          </a:p>
        </p:txBody>
      </p:sp>
    </p:spTree>
    <p:extLst>
      <p:ext uri="{BB962C8B-B14F-4D97-AF65-F5344CB8AC3E}">
        <p14:creationId xmlns:p14="http://schemas.microsoft.com/office/powerpoint/2010/main" val="164959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8C0633-BB89-3D00-3F4A-7463CC677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1" r="5098" b="2"/>
          <a:stretch/>
        </p:blipFill>
        <p:spPr>
          <a:xfrm>
            <a:off x="1316397" y="1463847"/>
            <a:ext cx="4625894" cy="3571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B78AE4-2E36-9012-D020-B5C7F80798E9}"/>
              </a:ext>
            </a:extLst>
          </p:cNvPr>
          <p:cNvSpPr txBox="1"/>
          <p:nvPr/>
        </p:nvSpPr>
        <p:spPr>
          <a:xfrm>
            <a:off x="6362602" y="1789238"/>
            <a:ext cx="4428236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Orienteering</a:t>
            </a:r>
          </a:p>
        </p:txBody>
      </p:sp>
    </p:spTree>
    <p:extLst>
      <p:ext uri="{BB962C8B-B14F-4D97-AF65-F5344CB8AC3E}">
        <p14:creationId xmlns:p14="http://schemas.microsoft.com/office/powerpoint/2010/main" val="575746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184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Year 3 and 4  Grafham Water </vt:lpstr>
      <vt:lpstr>Grafham Water Activity Centre</vt:lpstr>
      <vt:lpstr>A short video of one child’s experience</vt:lpstr>
      <vt:lpstr>Climbing</vt:lpstr>
      <vt:lpstr>High Ropes</vt:lpstr>
      <vt:lpstr>Archery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Aspire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and 4  Grafham Water</dc:title>
  <dc:creator>Robert Litten</dc:creator>
  <cp:lastModifiedBy>Robert Litten</cp:lastModifiedBy>
  <cp:revision>2</cp:revision>
  <dcterms:created xsi:type="dcterms:W3CDTF">2023-09-06T08:49:47Z</dcterms:created>
  <dcterms:modified xsi:type="dcterms:W3CDTF">2023-09-06T13:07:29Z</dcterms:modified>
</cp:coreProperties>
</file>